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7" r:id="rId5"/>
    <p:sldId id="258" r:id="rId6"/>
    <p:sldId id="259" r:id="rId7"/>
    <p:sldId id="261" r:id="rId8"/>
    <p:sldId id="262" r:id="rId9"/>
    <p:sldId id="263" r:id="rId10"/>
    <p:sldId id="260" r:id="rId11"/>
    <p:sldId id="264" r:id="rId12"/>
    <p:sldId id="266" r:id="rId13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A94FECF-2D63-2645-9833-DFD34C2E31D9}" v="5" dt="2024-04-15T19:20:30.60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Estilo medio 2 - Énfasis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2838BEF-8BB2-4498-84A7-C5851F593DF1}" styleName="Estilo medio 4 - Énfasis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69CF1AB2-1976-4502-BF36-3FF5EA218861}" styleName="Estilo medio 4 - Énfasis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BC89EF96-8CEA-46FF-86C4-4CE0E7609802}" styleName="Estilo claro 3 - Acento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83" autoAdjust="0"/>
    <p:restoredTop sz="95680"/>
  </p:normalViewPr>
  <p:slideViewPr>
    <p:cSldViewPr snapToGrid="0">
      <p:cViewPr varScale="1">
        <p:scale>
          <a:sx n="103" d="100"/>
          <a:sy n="103" d="100"/>
        </p:scale>
        <p:origin x="936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elly Tatiana Morcillo Corrales" userId="01298636-852a-4daa-bc27-27411b3e0bec" providerId="ADAL" clId="{D31D82BB-5969-6740-A93E-2EFEAF70D028}"/>
    <pc:docChg chg="undo custSel addSld delSld modSld">
      <pc:chgData name="Kelly Tatiana Morcillo Corrales" userId="01298636-852a-4daa-bc27-27411b3e0bec" providerId="ADAL" clId="{D31D82BB-5969-6740-A93E-2EFEAF70D028}" dt="2023-04-24T17:02:32.008" v="2215" actId="5793"/>
      <pc:docMkLst>
        <pc:docMk/>
      </pc:docMkLst>
      <pc:sldChg chg="addSp delSp modSp mod">
        <pc:chgData name="Kelly Tatiana Morcillo Corrales" userId="01298636-852a-4daa-bc27-27411b3e0bec" providerId="ADAL" clId="{D31D82BB-5969-6740-A93E-2EFEAF70D028}" dt="2023-04-23T22:25:18.321" v="180" actId="20577"/>
        <pc:sldMkLst>
          <pc:docMk/>
          <pc:sldMk cId="642423130" sldId="258"/>
        </pc:sldMkLst>
        <pc:spChg chg="mod">
          <ac:chgData name="Kelly Tatiana Morcillo Corrales" userId="01298636-852a-4daa-bc27-27411b3e0bec" providerId="ADAL" clId="{D31D82BB-5969-6740-A93E-2EFEAF70D028}" dt="2023-04-23T22:25:03.976" v="178" actId="20577"/>
          <ac:spMkLst>
            <pc:docMk/>
            <pc:sldMk cId="642423130" sldId="258"/>
            <ac:spMk id="2" creationId="{BA7267EC-354D-1706-A755-9486AC6AF25D}"/>
          </ac:spMkLst>
        </pc:spChg>
        <pc:spChg chg="mod">
          <ac:chgData name="Kelly Tatiana Morcillo Corrales" userId="01298636-852a-4daa-bc27-27411b3e0bec" providerId="ADAL" clId="{D31D82BB-5969-6740-A93E-2EFEAF70D028}" dt="2023-04-23T22:25:18.321" v="180" actId="20577"/>
          <ac:spMkLst>
            <pc:docMk/>
            <pc:sldMk cId="642423130" sldId="258"/>
            <ac:spMk id="3" creationId="{FF36FCDB-C6AC-77FD-CA9A-0AE1B7C6FAE1}"/>
          </ac:spMkLst>
        </pc:spChg>
        <pc:spChg chg="add del mod">
          <ac:chgData name="Kelly Tatiana Morcillo Corrales" userId="01298636-852a-4daa-bc27-27411b3e0bec" providerId="ADAL" clId="{D31D82BB-5969-6740-A93E-2EFEAF70D028}" dt="2023-04-23T22:24:30.131" v="172" actId="478"/>
          <ac:spMkLst>
            <pc:docMk/>
            <pc:sldMk cId="642423130" sldId="258"/>
            <ac:spMk id="4" creationId="{FC97D5DD-E032-0D0A-CB1E-0887941CD482}"/>
          </ac:spMkLst>
        </pc:spChg>
      </pc:sldChg>
      <pc:sldChg chg="addSp delSp modSp new mod modClrScheme chgLayout">
        <pc:chgData name="Kelly Tatiana Morcillo Corrales" userId="01298636-852a-4daa-bc27-27411b3e0bec" providerId="ADAL" clId="{D31D82BB-5969-6740-A93E-2EFEAF70D028}" dt="2023-04-24T02:03:26.874" v="1767" actId="113"/>
        <pc:sldMkLst>
          <pc:docMk/>
          <pc:sldMk cId="787480974" sldId="259"/>
        </pc:sldMkLst>
        <pc:spChg chg="del mod ord">
          <ac:chgData name="Kelly Tatiana Morcillo Corrales" userId="01298636-852a-4daa-bc27-27411b3e0bec" providerId="ADAL" clId="{D31D82BB-5969-6740-A93E-2EFEAF70D028}" dt="2023-04-21T15:48:12.580" v="38" actId="700"/>
          <ac:spMkLst>
            <pc:docMk/>
            <pc:sldMk cId="787480974" sldId="259"/>
            <ac:spMk id="2" creationId="{068AE55F-E4C2-E4B1-F91F-DF90FB7FBC98}"/>
          </ac:spMkLst>
        </pc:spChg>
        <pc:spChg chg="del mod ord">
          <ac:chgData name="Kelly Tatiana Morcillo Corrales" userId="01298636-852a-4daa-bc27-27411b3e0bec" providerId="ADAL" clId="{D31D82BB-5969-6740-A93E-2EFEAF70D028}" dt="2023-04-21T15:48:12.580" v="38" actId="700"/>
          <ac:spMkLst>
            <pc:docMk/>
            <pc:sldMk cId="787480974" sldId="259"/>
            <ac:spMk id="3" creationId="{A59A352B-B41D-2D2C-F2BB-152C588FA019}"/>
          </ac:spMkLst>
        </pc:spChg>
        <pc:spChg chg="add del mod ord">
          <ac:chgData name="Kelly Tatiana Morcillo Corrales" userId="01298636-852a-4daa-bc27-27411b3e0bec" providerId="ADAL" clId="{D31D82BB-5969-6740-A93E-2EFEAF70D028}" dt="2023-04-21T15:48:16.387" v="41" actId="478"/>
          <ac:spMkLst>
            <pc:docMk/>
            <pc:sldMk cId="787480974" sldId="259"/>
            <ac:spMk id="4" creationId="{9D08E6A6-A0FA-CCE4-8061-810D6845CAE8}"/>
          </ac:spMkLst>
        </pc:spChg>
        <pc:spChg chg="add del mod ord">
          <ac:chgData name="Kelly Tatiana Morcillo Corrales" userId="01298636-852a-4daa-bc27-27411b3e0bec" providerId="ADAL" clId="{D31D82BB-5969-6740-A93E-2EFEAF70D028}" dt="2023-04-21T15:48:20.159" v="44" actId="478"/>
          <ac:spMkLst>
            <pc:docMk/>
            <pc:sldMk cId="787480974" sldId="259"/>
            <ac:spMk id="5" creationId="{FAE50FD6-8CAF-4DB5-6723-A3CDC3672326}"/>
          </ac:spMkLst>
        </pc:spChg>
        <pc:spChg chg="add mod">
          <ac:chgData name="Kelly Tatiana Morcillo Corrales" userId="01298636-852a-4daa-bc27-27411b3e0bec" providerId="ADAL" clId="{D31D82BB-5969-6740-A93E-2EFEAF70D028}" dt="2023-04-24T02:03:14.385" v="1764" actId="2711"/>
          <ac:spMkLst>
            <pc:docMk/>
            <pc:sldMk cId="787480974" sldId="259"/>
            <ac:spMk id="6" creationId="{566F0536-8A67-5C97-957A-C162A7B45EBF}"/>
          </ac:spMkLst>
        </pc:spChg>
        <pc:spChg chg="add mod">
          <ac:chgData name="Kelly Tatiana Morcillo Corrales" userId="01298636-852a-4daa-bc27-27411b3e0bec" providerId="ADAL" clId="{D31D82BB-5969-6740-A93E-2EFEAF70D028}" dt="2023-04-24T02:03:26.874" v="1767" actId="113"/>
          <ac:spMkLst>
            <pc:docMk/>
            <pc:sldMk cId="787480974" sldId="259"/>
            <ac:spMk id="8" creationId="{43689BB1-4AAC-96E5-A6F5-B14671A35D69}"/>
          </ac:spMkLst>
        </pc:spChg>
      </pc:sldChg>
      <pc:sldChg chg="addSp delSp modSp new mod chgLayout">
        <pc:chgData name="Kelly Tatiana Morcillo Corrales" userId="01298636-852a-4daa-bc27-27411b3e0bec" providerId="ADAL" clId="{D31D82BB-5969-6740-A93E-2EFEAF70D028}" dt="2023-04-24T02:30:23.500" v="1829" actId="2711"/>
        <pc:sldMkLst>
          <pc:docMk/>
          <pc:sldMk cId="2914000478" sldId="260"/>
        </pc:sldMkLst>
        <pc:spChg chg="del mod">
          <ac:chgData name="Kelly Tatiana Morcillo Corrales" userId="01298636-852a-4daa-bc27-27411b3e0bec" providerId="ADAL" clId="{D31D82BB-5969-6740-A93E-2EFEAF70D028}" dt="2023-04-23T22:25:25.180" v="182" actId="478"/>
          <ac:spMkLst>
            <pc:docMk/>
            <pc:sldMk cId="2914000478" sldId="260"/>
            <ac:spMk id="2" creationId="{B758D1CC-4561-200B-114D-369E47EE98D4}"/>
          </ac:spMkLst>
        </pc:spChg>
        <pc:spChg chg="del mod">
          <ac:chgData name="Kelly Tatiana Morcillo Corrales" userId="01298636-852a-4daa-bc27-27411b3e0bec" providerId="ADAL" clId="{D31D82BB-5969-6740-A93E-2EFEAF70D028}" dt="2023-04-23T22:25:28.616" v="185" actId="478"/>
          <ac:spMkLst>
            <pc:docMk/>
            <pc:sldMk cId="2914000478" sldId="260"/>
            <ac:spMk id="3" creationId="{4C760986-5BD1-EEDE-FB01-1709D78E867A}"/>
          </ac:spMkLst>
        </pc:spChg>
        <pc:spChg chg="add mod">
          <ac:chgData name="Kelly Tatiana Morcillo Corrales" userId="01298636-852a-4daa-bc27-27411b3e0bec" providerId="ADAL" clId="{D31D82BB-5969-6740-A93E-2EFEAF70D028}" dt="2023-04-24T02:30:23.500" v="1829" actId="2711"/>
          <ac:spMkLst>
            <pc:docMk/>
            <pc:sldMk cId="2914000478" sldId="260"/>
            <ac:spMk id="4" creationId="{43A843C1-5909-371F-64A0-DBFB36B76945}"/>
          </ac:spMkLst>
        </pc:spChg>
        <pc:spChg chg="add del mod">
          <ac:chgData name="Kelly Tatiana Morcillo Corrales" userId="01298636-852a-4daa-bc27-27411b3e0bec" providerId="ADAL" clId="{D31D82BB-5969-6740-A93E-2EFEAF70D028}" dt="2023-04-24T01:23:55.653" v="1496"/>
          <ac:spMkLst>
            <pc:docMk/>
            <pc:sldMk cId="2914000478" sldId="260"/>
            <ac:spMk id="5" creationId="{02B98BCA-93FE-B627-2444-A299A6763755}"/>
          </ac:spMkLst>
        </pc:spChg>
        <pc:spChg chg="add del mod ord">
          <ac:chgData name="Kelly Tatiana Morcillo Corrales" userId="01298636-852a-4daa-bc27-27411b3e0bec" providerId="ADAL" clId="{D31D82BB-5969-6740-A93E-2EFEAF70D028}" dt="2023-04-24T00:59:30.422" v="1228" actId="478"/>
          <ac:spMkLst>
            <pc:docMk/>
            <pc:sldMk cId="2914000478" sldId="260"/>
            <ac:spMk id="6" creationId="{F55FAC86-645F-85C2-00A9-92DF6748FCB8}"/>
          </ac:spMkLst>
        </pc:spChg>
        <pc:spChg chg="add del mod ord">
          <ac:chgData name="Kelly Tatiana Morcillo Corrales" userId="01298636-852a-4daa-bc27-27411b3e0bec" providerId="ADAL" clId="{D31D82BB-5969-6740-A93E-2EFEAF70D028}" dt="2023-04-24T00:59:32.910" v="1231" actId="478"/>
          <ac:spMkLst>
            <pc:docMk/>
            <pc:sldMk cId="2914000478" sldId="260"/>
            <ac:spMk id="7" creationId="{879B9827-925E-7E4D-9AEB-07647A500CD6}"/>
          </ac:spMkLst>
        </pc:spChg>
        <pc:spChg chg="add mod">
          <ac:chgData name="Kelly Tatiana Morcillo Corrales" userId="01298636-852a-4daa-bc27-27411b3e0bec" providerId="ADAL" clId="{D31D82BB-5969-6740-A93E-2EFEAF70D028}" dt="2023-04-24T02:30:06.398" v="1828" actId="404"/>
          <ac:spMkLst>
            <pc:docMk/>
            <pc:sldMk cId="2914000478" sldId="260"/>
            <ac:spMk id="8" creationId="{9F9244E2-CED0-BCE9-ECB5-DAA47D8C8A4A}"/>
          </ac:spMkLst>
        </pc:spChg>
      </pc:sldChg>
      <pc:sldChg chg="addSp delSp modSp new mod">
        <pc:chgData name="Kelly Tatiana Morcillo Corrales" userId="01298636-852a-4daa-bc27-27411b3e0bec" providerId="ADAL" clId="{D31D82BB-5969-6740-A93E-2EFEAF70D028}" dt="2023-04-24T02:31:02.211" v="1837" actId="207"/>
        <pc:sldMkLst>
          <pc:docMk/>
          <pc:sldMk cId="1430205734" sldId="261"/>
        </pc:sldMkLst>
        <pc:spChg chg="del mod">
          <ac:chgData name="Kelly Tatiana Morcillo Corrales" userId="01298636-852a-4daa-bc27-27411b3e0bec" providerId="ADAL" clId="{D31D82BB-5969-6740-A93E-2EFEAF70D028}" dt="2023-04-24T00:01:25.864" v="241" actId="478"/>
          <ac:spMkLst>
            <pc:docMk/>
            <pc:sldMk cId="1430205734" sldId="261"/>
            <ac:spMk id="2" creationId="{6E1CF17D-4D90-F0C6-9479-E4BA33A3C472}"/>
          </ac:spMkLst>
        </pc:spChg>
        <pc:spChg chg="del mod">
          <ac:chgData name="Kelly Tatiana Morcillo Corrales" userId="01298636-852a-4daa-bc27-27411b3e0bec" providerId="ADAL" clId="{D31D82BB-5969-6740-A93E-2EFEAF70D028}" dt="2023-04-24T00:01:29.501" v="244" actId="478"/>
          <ac:spMkLst>
            <pc:docMk/>
            <pc:sldMk cId="1430205734" sldId="261"/>
            <ac:spMk id="3" creationId="{283DAE6B-413F-4C62-12D0-E765E2FA7E54}"/>
          </ac:spMkLst>
        </pc:spChg>
        <pc:spChg chg="add del mod">
          <ac:chgData name="Kelly Tatiana Morcillo Corrales" userId="01298636-852a-4daa-bc27-27411b3e0bec" providerId="ADAL" clId="{D31D82BB-5969-6740-A93E-2EFEAF70D028}" dt="2023-04-24T00:22:15.011" v="1100" actId="478"/>
          <ac:spMkLst>
            <pc:docMk/>
            <pc:sldMk cId="1430205734" sldId="261"/>
            <ac:spMk id="4" creationId="{3F49901E-F5AC-03B9-BCDE-DB911967B187}"/>
          </ac:spMkLst>
        </pc:spChg>
        <pc:spChg chg="add mod">
          <ac:chgData name="Kelly Tatiana Morcillo Corrales" userId="01298636-852a-4daa-bc27-27411b3e0bec" providerId="ADAL" clId="{D31D82BB-5969-6740-A93E-2EFEAF70D028}" dt="2023-04-24T02:31:02.211" v="1837" actId="207"/>
          <ac:spMkLst>
            <pc:docMk/>
            <pc:sldMk cId="1430205734" sldId="261"/>
            <ac:spMk id="5" creationId="{795F006E-DB46-8CF5-E6C3-B39F141B5157}"/>
          </ac:spMkLst>
        </pc:spChg>
      </pc:sldChg>
      <pc:sldChg chg="addSp delSp modSp new mod">
        <pc:chgData name="Kelly Tatiana Morcillo Corrales" userId="01298636-852a-4daa-bc27-27411b3e0bec" providerId="ADAL" clId="{D31D82BB-5969-6740-A93E-2EFEAF70D028}" dt="2023-04-24T16:51:30.345" v="2105"/>
        <pc:sldMkLst>
          <pc:docMk/>
          <pc:sldMk cId="2766871282" sldId="262"/>
        </pc:sldMkLst>
        <pc:spChg chg="del mod">
          <ac:chgData name="Kelly Tatiana Morcillo Corrales" userId="01298636-852a-4daa-bc27-27411b3e0bec" providerId="ADAL" clId="{D31D82BB-5969-6740-A93E-2EFEAF70D028}" dt="2023-04-24T00:21:26.232" v="1092" actId="478"/>
          <ac:spMkLst>
            <pc:docMk/>
            <pc:sldMk cId="2766871282" sldId="262"/>
            <ac:spMk id="2" creationId="{C8EDFDA6-3800-0636-D0F5-9F5563C5B9A4}"/>
          </ac:spMkLst>
        </pc:spChg>
        <pc:spChg chg="add del mod">
          <ac:chgData name="Kelly Tatiana Morcillo Corrales" userId="01298636-852a-4daa-bc27-27411b3e0bec" providerId="ADAL" clId="{D31D82BB-5969-6740-A93E-2EFEAF70D028}" dt="2023-04-24T00:22:23.150" v="1101" actId="478"/>
          <ac:spMkLst>
            <pc:docMk/>
            <pc:sldMk cId="2766871282" sldId="262"/>
            <ac:spMk id="3" creationId="{6DF06DB7-42F5-0423-96CD-37E95C02E711}"/>
          </ac:spMkLst>
        </pc:spChg>
        <pc:spChg chg="add mod">
          <ac:chgData name="Kelly Tatiana Morcillo Corrales" userId="01298636-852a-4daa-bc27-27411b3e0bec" providerId="ADAL" clId="{D31D82BB-5969-6740-A93E-2EFEAF70D028}" dt="2023-04-24T16:47:40.383" v="2064" actId="20577"/>
          <ac:spMkLst>
            <pc:docMk/>
            <pc:sldMk cId="2766871282" sldId="262"/>
            <ac:spMk id="3" creationId="{77343B7B-54E3-EE76-407C-5ABAD86FC81B}"/>
          </ac:spMkLst>
        </pc:spChg>
        <pc:spChg chg="add del">
          <ac:chgData name="Kelly Tatiana Morcillo Corrales" userId="01298636-852a-4daa-bc27-27411b3e0bec" providerId="ADAL" clId="{D31D82BB-5969-6740-A93E-2EFEAF70D028}" dt="2023-04-24T00:22:01.014" v="1098" actId="22"/>
          <ac:spMkLst>
            <pc:docMk/>
            <pc:sldMk cId="2766871282" sldId="262"/>
            <ac:spMk id="5" creationId="{A805D1C5-54CD-537A-FEAA-3CAFFD5C3637}"/>
          </ac:spMkLst>
        </pc:spChg>
        <pc:spChg chg="add mod">
          <ac:chgData name="Kelly Tatiana Morcillo Corrales" userId="01298636-852a-4daa-bc27-27411b3e0bec" providerId="ADAL" clId="{D31D82BB-5969-6740-A93E-2EFEAF70D028}" dt="2023-04-24T02:10:56.443" v="1772" actId="2711"/>
          <ac:spMkLst>
            <pc:docMk/>
            <pc:sldMk cId="2766871282" sldId="262"/>
            <ac:spMk id="6" creationId="{980E7E0C-5A44-7AD9-C2BB-A399AB0B349A}"/>
          </ac:spMkLst>
        </pc:spChg>
        <pc:spChg chg="add del mod">
          <ac:chgData name="Kelly Tatiana Morcillo Corrales" userId="01298636-852a-4daa-bc27-27411b3e0bec" providerId="ADAL" clId="{D31D82BB-5969-6740-A93E-2EFEAF70D028}" dt="2023-04-24T00:45:18.036" v="1112" actId="478"/>
          <ac:spMkLst>
            <pc:docMk/>
            <pc:sldMk cId="2766871282" sldId="262"/>
            <ac:spMk id="7" creationId="{DBC774A8-AB35-2CC3-F637-B02C71825AB3}"/>
          </ac:spMkLst>
        </pc:spChg>
        <pc:spChg chg="add mod">
          <ac:chgData name="Kelly Tatiana Morcillo Corrales" userId="01298636-852a-4daa-bc27-27411b3e0bec" providerId="ADAL" clId="{D31D82BB-5969-6740-A93E-2EFEAF70D028}" dt="2023-04-24T02:11:10.171" v="1773" actId="2711"/>
          <ac:spMkLst>
            <pc:docMk/>
            <pc:sldMk cId="2766871282" sldId="262"/>
            <ac:spMk id="9" creationId="{826392D3-E314-E06A-439F-2D242C372EED}"/>
          </ac:spMkLst>
        </pc:spChg>
        <pc:graphicFrameChg chg="add mod modGraphic">
          <ac:chgData name="Kelly Tatiana Morcillo Corrales" userId="01298636-852a-4daa-bc27-27411b3e0bec" providerId="ADAL" clId="{D31D82BB-5969-6740-A93E-2EFEAF70D028}" dt="2023-04-24T16:51:30.345" v="2105"/>
          <ac:graphicFrameMkLst>
            <pc:docMk/>
            <pc:sldMk cId="2766871282" sldId="262"/>
            <ac:graphicFrameMk id="8" creationId="{F82424F1-742A-8710-EF1F-78636D248BE8}"/>
          </ac:graphicFrameMkLst>
        </pc:graphicFrameChg>
        <pc:graphicFrameChg chg="add del mod modGraphic">
          <ac:chgData name="Kelly Tatiana Morcillo Corrales" userId="01298636-852a-4daa-bc27-27411b3e0bec" providerId="ADAL" clId="{D31D82BB-5969-6740-A93E-2EFEAF70D028}" dt="2023-04-24T01:18:15.480" v="1325" actId="478"/>
          <ac:graphicFrameMkLst>
            <pc:docMk/>
            <pc:sldMk cId="2766871282" sldId="262"/>
            <ac:graphicFrameMk id="10" creationId="{22897C4A-EABC-09D8-6192-D0F0D6F63430}"/>
          </ac:graphicFrameMkLst>
        </pc:graphicFrameChg>
      </pc:sldChg>
      <pc:sldChg chg="addSp delSp modSp new mod">
        <pc:chgData name="Kelly Tatiana Morcillo Corrales" userId="01298636-852a-4daa-bc27-27411b3e0bec" providerId="ADAL" clId="{D31D82BB-5969-6740-A93E-2EFEAF70D028}" dt="2023-04-24T17:02:32.008" v="2215" actId="5793"/>
        <pc:sldMkLst>
          <pc:docMk/>
          <pc:sldMk cId="4284360783" sldId="263"/>
        </pc:sldMkLst>
        <pc:spChg chg="del mod">
          <ac:chgData name="Kelly Tatiana Morcillo Corrales" userId="01298636-852a-4daa-bc27-27411b3e0bec" providerId="ADAL" clId="{D31D82BB-5969-6740-A93E-2EFEAF70D028}" dt="2023-04-24T01:00:59.693" v="1241" actId="478"/>
          <ac:spMkLst>
            <pc:docMk/>
            <pc:sldMk cId="4284360783" sldId="263"/>
            <ac:spMk id="2" creationId="{13A0C55F-B36B-BF21-BC87-CB662557C99B}"/>
          </ac:spMkLst>
        </pc:spChg>
        <pc:spChg chg="del mod">
          <ac:chgData name="Kelly Tatiana Morcillo Corrales" userId="01298636-852a-4daa-bc27-27411b3e0bec" providerId="ADAL" clId="{D31D82BB-5969-6740-A93E-2EFEAF70D028}" dt="2023-04-24T01:01:02.808" v="1244" actId="478"/>
          <ac:spMkLst>
            <pc:docMk/>
            <pc:sldMk cId="4284360783" sldId="263"/>
            <ac:spMk id="3" creationId="{20CFA8F3-3966-34ED-A5E8-E62577B840AC}"/>
          </ac:spMkLst>
        </pc:spChg>
        <pc:spChg chg="add mod">
          <ac:chgData name="Kelly Tatiana Morcillo Corrales" userId="01298636-852a-4daa-bc27-27411b3e0bec" providerId="ADAL" clId="{D31D82BB-5969-6740-A93E-2EFEAF70D028}" dt="2023-04-24T16:51:57.102" v="2107" actId="1076"/>
          <ac:spMkLst>
            <pc:docMk/>
            <pc:sldMk cId="4284360783" sldId="263"/>
            <ac:spMk id="4" creationId="{4F6946AA-944C-EF68-A947-14A7946FD5EE}"/>
          </ac:spMkLst>
        </pc:spChg>
        <pc:spChg chg="add del">
          <ac:chgData name="Kelly Tatiana Morcillo Corrales" userId="01298636-852a-4daa-bc27-27411b3e0bec" providerId="ADAL" clId="{D31D82BB-5969-6740-A93E-2EFEAF70D028}" dt="2023-04-24T01:11:37.985" v="1298" actId="478"/>
          <ac:spMkLst>
            <pc:docMk/>
            <pc:sldMk cId="4284360783" sldId="263"/>
            <ac:spMk id="6" creationId="{E4E469B9-0690-CA0A-101F-993E79B20B57}"/>
          </ac:spMkLst>
        </pc:spChg>
        <pc:spChg chg="add mod">
          <ac:chgData name="Kelly Tatiana Morcillo Corrales" userId="01298636-852a-4daa-bc27-27411b3e0bec" providerId="ADAL" clId="{D31D82BB-5969-6740-A93E-2EFEAF70D028}" dt="2023-04-24T17:02:32.008" v="2215" actId="5793"/>
          <ac:spMkLst>
            <pc:docMk/>
            <pc:sldMk cId="4284360783" sldId="263"/>
            <ac:spMk id="7" creationId="{703521D6-AB8A-49F6-E1A0-D25DDB5378E0}"/>
          </ac:spMkLst>
        </pc:spChg>
        <pc:graphicFrameChg chg="add mod modGraphic">
          <ac:chgData name="Kelly Tatiana Morcillo Corrales" userId="01298636-852a-4daa-bc27-27411b3e0bec" providerId="ADAL" clId="{D31D82BB-5969-6740-A93E-2EFEAF70D028}" dt="2023-04-24T16:51:50.718" v="2106"/>
          <ac:graphicFrameMkLst>
            <pc:docMk/>
            <pc:sldMk cId="4284360783" sldId="263"/>
            <ac:graphicFrameMk id="5" creationId="{49F2C077-4433-4294-1A20-CF5F5217DF38}"/>
          </ac:graphicFrameMkLst>
        </pc:graphicFrameChg>
      </pc:sldChg>
      <pc:sldChg chg="addSp delSp modSp new mod">
        <pc:chgData name="Kelly Tatiana Morcillo Corrales" userId="01298636-852a-4daa-bc27-27411b3e0bec" providerId="ADAL" clId="{D31D82BB-5969-6740-A93E-2EFEAF70D028}" dt="2023-04-24T02:21:30.918" v="1779" actId="2711"/>
        <pc:sldMkLst>
          <pc:docMk/>
          <pc:sldMk cId="3328177543" sldId="264"/>
        </pc:sldMkLst>
        <pc:spChg chg="del mod">
          <ac:chgData name="Kelly Tatiana Morcillo Corrales" userId="01298636-852a-4daa-bc27-27411b3e0bec" providerId="ADAL" clId="{D31D82BB-5969-6740-A93E-2EFEAF70D028}" dt="2023-04-24T01:43:02.888" v="1580" actId="478"/>
          <ac:spMkLst>
            <pc:docMk/>
            <pc:sldMk cId="3328177543" sldId="264"/>
            <ac:spMk id="2" creationId="{3EC63A7C-6340-686E-764A-8DCD7B28C868}"/>
          </ac:spMkLst>
        </pc:spChg>
        <pc:spChg chg="del mod">
          <ac:chgData name="Kelly Tatiana Morcillo Corrales" userId="01298636-852a-4daa-bc27-27411b3e0bec" providerId="ADAL" clId="{D31D82BB-5969-6740-A93E-2EFEAF70D028}" dt="2023-04-24T01:43:06.209" v="1583" actId="478"/>
          <ac:spMkLst>
            <pc:docMk/>
            <pc:sldMk cId="3328177543" sldId="264"/>
            <ac:spMk id="3" creationId="{C45B1284-BD20-E42F-78FD-F3A968259C3D}"/>
          </ac:spMkLst>
        </pc:spChg>
        <pc:spChg chg="add mod">
          <ac:chgData name="Kelly Tatiana Morcillo Corrales" userId="01298636-852a-4daa-bc27-27411b3e0bec" providerId="ADAL" clId="{D31D82BB-5969-6740-A93E-2EFEAF70D028}" dt="2023-04-24T02:21:22.795" v="1778" actId="2711"/>
          <ac:spMkLst>
            <pc:docMk/>
            <pc:sldMk cId="3328177543" sldId="264"/>
            <ac:spMk id="4" creationId="{DEA01B0C-7C7A-77A0-48DE-A80FD7C7F817}"/>
          </ac:spMkLst>
        </pc:spChg>
        <pc:spChg chg="add mod">
          <ac:chgData name="Kelly Tatiana Morcillo Corrales" userId="01298636-852a-4daa-bc27-27411b3e0bec" providerId="ADAL" clId="{D31D82BB-5969-6740-A93E-2EFEAF70D028}" dt="2023-04-24T02:21:30.918" v="1779" actId="2711"/>
          <ac:spMkLst>
            <pc:docMk/>
            <pc:sldMk cId="3328177543" sldId="264"/>
            <ac:spMk id="5" creationId="{B02355C6-B8AB-FE69-F0D0-DECFDF06A2C4}"/>
          </ac:spMkLst>
        </pc:spChg>
      </pc:sldChg>
      <pc:sldChg chg="addSp delSp modSp new mod">
        <pc:chgData name="Kelly Tatiana Morcillo Corrales" userId="01298636-852a-4daa-bc27-27411b3e0bec" providerId="ADAL" clId="{D31D82BB-5969-6740-A93E-2EFEAF70D028}" dt="2023-04-24T02:23:05.744" v="1806" actId="20577"/>
        <pc:sldMkLst>
          <pc:docMk/>
          <pc:sldMk cId="2899685207" sldId="265"/>
        </pc:sldMkLst>
        <pc:spChg chg="del mod">
          <ac:chgData name="Kelly Tatiana Morcillo Corrales" userId="01298636-852a-4daa-bc27-27411b3e0bec" providerId="ADAL" clId="{D31D82BB-5969-6740-A93E-2EFEAF70D028}" dt="2023-04-24T01:45:54.588" v="1651" actId="478"/>
          <ac:spMkLst>
            <pc:docMk/>
            <pc:sldMk cId="2899685207" sldId="265"/>
            <ac:spMk id="2" creationId="{6CF9E34C-A6F8-A57B-7C03-E10C652AAD57}"/>
          </ac:spMkLst>
        </pc:spChg>
        <pc:spChg chg="del mod">
          <ac:chgData name="Kelly Tatiana Morcillo Corrales" userId="01298636-852a-4daa-bc27-27411b3e0bec" providerId="ADAL" clId="{D31D82BB-5969-6740-A93E-2EFEAF70D028}" dt="2023-04-24T01:45:58.059" v="1654" actId="478"/>
          <ac:spMkLst>
            <pc:docMk/>
            <pc:sldMk cId="2899685207" sldId="265"/>
            <ac:spMk id="3" creationId="{837B7DBA-38D6-CFA9-05AF-37DC81E63108}"/>
          </ac:spMkLst>
        </pc:spChg>
        <pc:spChg chg="add mod">
          <ac:chgData name="Kelly Tatiana Morcillo Corrales" userId="01298636-852a-4daa-bc27-27411b3e0bec" providerId="ADAL" clId="{D31D82BB-5969-6740-A93E-2EFEAF70D028}" dt="2023-04-24T02:21:42.393" v="1780" actId="2711"/>
          <ac:spMkLst>
            <pc:docMk/>
            <pc:sldMk cId="2899685207" sldId="265"/>
            <ac:spMk id="4" creationId="{65F65C36-4F05-2E00-5577-CFC172FB7B0B}"/>
          </ac:spMkLst>
        </pc:spChg>
        <pc:spChg chg="add del mod">
          <ac:chgData name="Kelly Tatiana Morcillo Corrales" userId="01298636-852a-4daa-bc27-27411b3e0bec" providerId="ADAL" clId="{D31D82BB-5969-6740-A93E-2EFEAF70D028}" dt="2023-04-24T01:46:10.557" v="1658"/>
          <ac:spMkLst>
            <pc:docMk/>
            <pc:sldMk cId="2899685207" sldId="265"/>
            <ac:spMk id="5" creationId="{0FDA391E-7C3F-D349-80D9-91E0150E5341}"/>
          </ac:spMkLst>
        </pc:spChg>
        <pc:spChg chg="add mod">
          <ac:chgData name="Kelly Tatiana Morcillo Corrales" userId="01298636-852a-4daa-bc27-27411b3e0bec" providerId="ADAL" clId="{D31D82BB-5969-6740-A93E-2EFEAF70D028}" dt="2023-04-24T02:23:05.744" v="1806" actId="20577"/>
          <ac:spMkLst>
            <pc:docMk/>
            <pc:sldMk cId="2899685207" sldId="265"/>
            <ac:spMk id="6" creationId="{35DBC5A7-F79B-69B1-E314-87C7779512B7}"/>
          </ac:spMkLst>
        </pc:spChg>
      </pc:sldChg>
      <pc:sldChg chg="addSp delSp modSp new mod modClrScheme chgLayout">
        <pc:chgData name="Kelly Tatiana Morcillo Corrales" userId="01298636-852a-4daa-bc27-27411b3e0bec" providerId="ADAL" clId="{D31D82BB-5969-6740-A93E-2EFEAF70D028}" dt="2023-04-24T01:53:22.386" v="1739" actId="1076"/>
        <pc:sldMkLst>
          <pc:docMk/>
          <pc:sldMk cId="3153332011" sldId="266"/>
        </pc:sldMkLst>
        <pc:spChg chg="del mod">
          <ac:chgData name="Kelly Tatiana Morcillo Corrales" userId="01298636-852a-4daa-bc27-27411b3e0bec" providerId="ADAL" clId="{D31D82BB-5969-6740-A93E-2EFEAF70D028}" dt="2023-04-24T01:51:08.492" v="1717" actId="478"/>
          <ac:spMkLst>
            <pc:docMk/>
            <pc:sldMk cId="3153332011" sldId="266"/>
            <ac:spMk id="2" creationId="{9A01DA85-BF30-00C2-4659-2919D0B15EC4}"/>
          </ac:spMkLst>
        </pc:spChg>
        <pc:spChg chg="del mod">
          <ac:chgData name="Kelly Tatiana Morcillo Corrales" userId="01298636-852a-4daa-bc27-27411b3e0bec" providerId="ADAL" clId="{D31D82BB-5969-6740-A93E-2EFEAF70D028}" dt="2023-04-24T01:51:11.775" v="1720" actId="478"/>
          <ac:spMkLst>
            <pc:docMk/>
            <pc:sldMk cId="3153332011" sldId="266"/>
            <ac:spMk id="3" creationId="{43CCF7C6-923E-A992-0741-0892A9F919DA}"/>
          </ac:spMkLst>
        </pc:spChg>
        <pc:spChg chg="add del mod">
          <ac:chgData name="Kelly Tatiana Morcillo Corrales" userId="01298636-852a-4daa-bc27-27411b3e0bec" providerId="ADAL" clId="{D31D82BB-5969-6740-A93E-2EFEAF70D028}" dt="2023-04-24T01:52:18.338" v="1724" actId="478"/>
          <ac:spMkLst>
            <pc:docMk/>
            <pc:sldMk cId="3153332011" sldId="266"/>
            <ac:spMk id="4" creationId="{5CB7B6A3-E32B-4EC8-5852-184EBAEA734C}"/>
          </ac:spMkLst>
        </pc:spChg>
        <pc:spChg chg="add del mod">
          <ac:chgData name="Kelly Tatiana Morcillo Corrales" userId="01298636-852a-4daa-bc27-27411b3e0bec" providerId="ADAL" clId="{D31D82BB-5969-6740-A93E-2EFEAF70D028}" dt="2023-04-24T01:52:23.889" v="1727" actId="478"/>
          <ac:spMkLst>
            <pc:docMk/>
            <pc:sldMk cId="3153332011" sldId="266"/>
            <ac:spMk id="5" creationId="{D665F6D9-BFB4-C6F7-F877-42ADECF92205}"/>
          </ac:spMkLst>
        </pc:spChg>
        <pc:spChg chg="add del mod">
          <ac:chgData name="Kelly Tatiana Morcillo Corrales" userId="01298636-852a-4daa-bc27-27411b3e0bec" providerId="ADAL" clId="{D31D82BB-5969-6740-A93E-2EFEAF70D028}" dt="2023-04-24T01:52:30.086" v="1730" actId="478"/>
          <ac:spMkLst>
            <pc:docMk/>
            <pc:sldMk cId="3153332011" sldId="266"/>
            <ac:spMk id="7" creationId="{F9B5490B-0D44-BA9D-74E8-7D418EFA72C0}"/>
          </ac:spMkLst>
        </pc:spChg>
        <pc:spChg chg="add del">
          <ac:chgData name="Kelly Tatiana Morcillo Corrales" userId="01298636-852a-4daa-bc27-27411b3e0bec" providerId="ADAL" clId="{D31D82BB-5969-6740-A93E-2EFEAF70D028}" dt="2023-04-24T01:52:39.876" v="1732" actId="22"/>
          <ac:spMkLst>
            <pc:docMk/>
            <pc:sldMk cId="3153332011" sldId="266"/>
            <ac:spMk id="9" creationId="{AFE562D8-4738-D5C2-CA5C-E800AEB8334C}"/>
          </ac:spMkLst>
        </pc:spChg>
        <pc:spChg chg="add mod">
          <ac:chgData name="Kelly Tatiana Morcillo Corrales" userId="01298636-852a-4daa-bc27-27411b3e0bec" providerId="ADAL" clId="{D31D82BB-5969-6740-A93E-2EFEAF70D028}" dt="2023-04-24T01:53:16.792" v="1738" actId="1076"/>
          <ac:spMkLst>
            <pc:docMk/>
            <pc:sldMk cId="3153332011" sldId="266"/>
            <ac:spMk id="11" creationId="{092CBC5E-4BA9-CB1C-0010-F06C738776EA}"/>
          </ac:spMkLst>
        </pc:spChg>
        <pc:spChg chg="add mod">
          <ac:chgData name="Kelly Tatiana Morcillo Corrales" userId="01298636-852a-4daa-bc27-27411b3e0bec" providerId="ADAL" clId="{D31D82BB-5969-6740-A93E-2EFEAF70D028}" dt="2023-04-24T01:53:22.386" v="1739" actId="1076"/>
          <ac:spMkLst>
            <pc:docMk/>
            <pc:sldMk cId="3153332011" sldId="266"/>
            <ac:spMk id="13" creationId="{F9CE40B9-7DA8-3ECD-4EF6-B7082E98934C}"/>
          </ac:spMkLst>
        </pc:spChg>
      </pc:sldChg>
      <pc:sldChg chg="new del">
        <pc:chgData name="Kelly Tatiana Morcillo Corrales" userId="01298636-852a-4daa-bc27-27411b3e0bec" providerId="ADAL" clId="{D31D82BB-5969-6740-A93E-2EFEAF70D028}" dt="2023-04-24T01:55:11.295" v="1741" actId="2696"/>
        <pc:sldMkLst>
          <pc:docMk/>
          <pc:sldMk cId="3049213073" sldId="267"/>
        </pc:sldMkLst>
      </pc:sldChg>
    </pc:docChg>
  </pc:docChgLst>
  <pc:docChgLst>
    <pc:chgData name="Kelly Tatiana Morcillo Corrales" userId="S::kelly.morcillo@etairos.co::01298636-852a-4daa-bc27-27411b3e0bec" providerId="AD" clId="Web-{ABFA2758-7F8F-462D-7610-C6C19FEB7B83}"/>
    <pc:docChg chg="modSld">
      <pc:chgData name="Kelly Tatiana Morcillo Corrales" userId="S::kelly.morcillo@etairos.co::01298636-852a-4daa-bc27-27411b3e0bec" providerId="AD" clId="Web-{ABFA2758-7F8F-462D-7610-C6C19FEB7B83}" dt="2023-04-24T16:34:51.364" v="65"/>
      <pc:docMkLst>
        <pc:docMk/>
      </pc:docMkLst>
      <pc:sldChg chg="modSp">
        <pc:chgData name="Kelly Tatiana Morcillo Corrales" userId="S::kelly.morcillo@etairos.co::01298636-852a-4daa-bc27-27411b3e0bec" providerId="AD" clId="Web-{ABFA2758-7F8F-462D-7610-C6C19FEB7B83}" dt="2023-04-24T16:34:51.364" v="65"/>
        <pc:sldMkLst>
          <pc:docMk/>
          <pc:sldMk cId="2766871282" sldId="262"/>
        </pc:sldMkLst>
        <pc:graphicFrameChg chg="mod modGraphic">
          <ac:chgData name="Kelly Tatiana Morcillo Corrales" userId="S::kelly.morcillo@etairos.co::01298636-852a-4daa-bc27-27411b3e0bec" providerId="AD" clId="Web-{ABFA2758-7F8F-462D-7610-C6C19FEB7B83}" dt="2023-04-24T16:34:51.364" v="65"/>
          <ac:graphicFrameMkLst>
            <pc:docMk/>
            <pc:sldMk cId="2766871282" sldId="262"/>
            <ac:graphicFrameMk id="8" creationId="{F82424F1-742A-8710-EF1F-78636D248BE8}"/>
          </ac:graphicFrameMkLst>
        </pc:graphicFrameChg>
      </pc:sldChg>
      <pc:sldChg chg="modSp">
        <pc:chgData name="Kelly Tatiana Morcillo Corrales" userId="S::kelly.morcillo@etairos.co::01298636-852a-4daa-bc27-27411b3e0bec" providerId="AD" clId="Web-{ABFA2758-7F8F-462D-7610-C6C19FEB7B83}" dt="2023-04-24T16:33:17.860" v="61" actId="20577"/>
        <pc:sldMkLst>
          <pc:docMk/>
          <pc:sldMk cId="4284360783" sldId="263"/>
        </pc:sldMkLst>
        <pc:spChg chg="mod">
          <ac:chgData name="Kelly Tatiana Morcillo Corrales" userId="S::kelly.morcillo@etairos.co::01298636-852a-4daa-bc27-27411b3e0bec" providerId="AD" clId="Web-{ABFA2758-7F8F-462D-7610-C6C19FEB7B83}" dt="2023-04-24T16:33:17.860" v="61" actId="20577"/>
          <ac:spMkLst>
            <pc:docMk/>
            <pc:sldMk cId="4284360783" sldId="263"/>
            <ac:spMk id="7" creationId="{703521D6-AB8A-49F6-E1A0-D25DDB5378E0}"/>
          </ac:spMkLst>
        </pc:spChg>
        <pc:graphicFrameChg chg="mod modGraphic">
          <ac:chgData name="Kelly Tatiana Morcillo Corrales" userId="S::kelly.morcillo@etairos.co::01298636-852a-4daa-bc27-27411b3e0bec" providerId="AD" clId="Web-{ABFA2758-7F8F-462D-7610-C6C19FEB7B83}" dt="2023-04-24T16:29:02.477" v="24"/>
          <ac:graphicFrameMkLst>
            <pc:docMk/>
            <pc:sldMk cId="4284360783" sldId="263"/>
            <ac:graphicFrameMk id="5" creationId="{49F2C077-4433-4294-1A20-CF5F5217DF38}"/>
          </ac:graphicFrameMkLst>
        </pc:graphicFrameChg>
      </pc:sldChg>
      <pc:sldChg chg="modSp">
        <pc:chgData name="Kelly Tatiana Morcillo Corrales" userId="S::kelly.morcillo@etairos.co::01298636-852a-4daa-bc27-27411b3e0bec" providerId="AD" clId="Web-{ABFA2758-7F8F-462D-7610-C6C19FEB7B83}" dt="2023-04-24T15:53:47.791" v="8" actId="20577"/>
        <pc:sldMkLst>
          <pc:docMk/>
          <pc:sldMk cId="2899685207" sldId="265"/>
        </pc:sldMkLst>
        <pc:spChg chg="mod">
          <ac:chgData name="Kelly Tatiana Morcillo Corrales" userId="S::kelly.morcillo@etairos.co::01298636-852a-4daa-bc27-27411b3e0bec" providerId="AD" clId="Web-{ABFA2758-7F8F-462D-7610-C6C19FEB7B83}" dt="2023-04-24T15:53:47.791" v="8" actId="20577"/>
          <ac:spMkLst>
            <pc:docMk/>
            <pc:sldMk cId="2899685207" sldId="265"/>
            <ac:spMk id="6" creationId="{35DBC5A7-F79B-69B1-E314-87C7779512B7}"/>
          </ac:spMkLst>
        </pc:spChg>
      </pc:sldChg>
    </pc:docChg>
  </pc:docChgLst>
  <pc:docChgLst>
    <pc:chgData name="Kelly Tatiana Morcillo Corrales" userId="S::kelly.morcillo@etairos.co::01298636-852a-4daa-bc27-27411b3e0bec" providerId="AD" clId="Web-{4C8D6EE1-CE6D-D299-644C-0E037F464EBF}"/>
    <pc:docChg chg="addSld delSld">
      <pc:chgData name="Kelly Tatiana Morcillo Corrales" userId="S::kelly.morcillo@etairos.co::01298636-852a-4daa-bc27-27411b3e0bec" providerId="AD" clId="Web-{4C8D6EE1-CE6D-D299-644C-0E037F464EBF}" dt="2023-02-21T20:53:26.187" v="1"/>
      <pc:docMkLst>
        <pc:docMk/>
      </pc:docMkLst>
      <pc:sldChg chg="del">
        <pc:chgData name="Kelly Tatiana Morcillo Corrales" userId="S::kelly.morcillo@etairos.co::01298636-852a-4daa-bc27-27411b3e0bec" providerId="AD" clId="Web-{4C8D6EE1-CE6D-D299-644C-0E037F464EBF}" dt="2023-02-21T20:53:26.187" v="1"/>
        <pc:sldMkLst>
          <pc:docMk/>
          <pc:sldMk cId="1813592598" sldId="256"/>
        </pc:sldMkLst>
      </pc:sldChg>
      <pc:sldChg chg="new">
        <pc:chgData name="Kelly Tatiana Morcillo Corrales" userId="S::kelly.morcillo@etairos.co::01298636-852a-4daa-bc27-27411b3e0bec" providerId="AD" clId="Web-{4C8D6EE1-CE6D-D299-644C-0E037F464EBF}" dt="2023-02-21T20:52:45.139" v="0"/>
        <pc:sldMkLst>
          <pc:docMk/>
          <pc:sldMk cId="501443863" sldId="257"/>
        </pc:sldMkLst>
      </pc:sldChg>
    </pc:docChg>
  </pc:docChgLst>
  <pc:docChgLst>
    <pc:chgData name="Kelly Tatiana Morcillo Corrales" userId="01298636-852a-4daa-bc27-27411b3e0bec" providerId="ADAL" clId="{9A94FECF-2D63-2645-9833-DFD34C2E31D9}"/>
    <pc:docChg chg="undo custSel delSld modSld">
      <pc:chgData name="Kelly Tatiana Morcillo Corrales" userId="01298636-852a-4daa-bc27-27411b3e0bec" providerId="ADAL" clId="{9A94FECF-2D63-2645-9833-DFD34C2E31D9}" dt="2024-04-15T19:26:37.266" v="314" actId="20577"/>
      <pc:docMkLst>
        <pc:docMk/>
      </pc:docMkLst>
      <pc:sldChg chg="modSp mod">
        <pc:chgData name="Kelly Tatiana Morcillo Corrales" userId="01298636-852a-4daa-bc27-27411b3e0bec" providerId="ADAL" clId="{9A94FECF-2D63-2645-9833-DFD34C2E31D9}" dt="2024-04-15T19:26:37.266" v="314" actId="20577"/>
        <pc:sldMkLst>
          <pc:docMk/>
          <pc:sldMk cId="642423130" sldId="258"/>
        </pc:sldMkLst>
        <pc:spChg chg="mod">
          <ac:chgData name="Kelly Tatiana Morcillo Corrales" userId="01298636-852a-4daa-bc27-27411b3e0bec" providerId="ADAL" clId="{9A94FECF-2D63-2645-9833-DFD34C2E31D9}" dt="2024-04-15T19:26:37.266" v="314" actId="20577"/>
          <ac:spMkLst>
            <pc:docMk/>
            <pc:sldMk cId="642423130" sldId="258"/>
            <ac:spMk id="2" creationId="{BA7267EC-354D-1706-A755-9486AC6AF25D}"/>
          </ac:spMkLst>
        </pc:spChg>
        <pc:spChg chg="mod">
          <ac:chgData name="Kelly Tatiana Morcillo Corrales" userId="01298636-852a-4daa-bc27-27411b3e0bec" providerId="ADAL" clId="{9A94FECF-2D63-2645-9833-DFD34C2E31D9}" dt="2024-04-15T19:25:00.483" v="218" actId="1076"/>
          <ac:spMkLst>
            <pc:docMk/>
            <pc:sldMk cId="642423130" sldId="258"/>
            <ac:spMk id="3" creationId="{FF36FCDB-C6AC-77FD-CA9A-0AE1B7C6FAE1}"/>
          </ac:spMkLst>
        </pc:spChg>
      </pc:sldChg>
      <pc:sldChg chg="modSp mod">
        <pc:chgData name="Kelly Tatiana Morcillo Corrales" userId="01298636-852a-4daa-bc27-27411b3e0bec" providerId="ADAL" clId="{9A94FECF-2D63-2645-9833-DFD34C2E31D9}" dt="2024-04-15T19:26:14.907" v="264" actId="1076"/>
        <pc:sldMkLst>
          <pc:docMk/>
          <pc:sldMk cId="2914000478" sldId="260"/>
        </pc:sldMkLst>
        <pc:spChg chg="mod">
          <ac:chgData name="Kelly Tatiana Morcillo Corrales" userId="01298636-852a-4daa-bc27-27411b3e0bec" providerId="ADAL" clId="{9A94FECF-2D63-2645-9833-DFD34C2E31D9}" dt="2024-04-15T19:26:14.907" v="264" actId="1076"/>
          <ac:spMkLst>
            <pc:docMk/>
            <pc:sldMk cId="2914000478" sldId="260"/>
            <ac:spMk id="4" creationId="{43A843C1-5909-371F-64A0-DBFB36B76945}"/>
          </ac:spMkLst>
        </pc:spChg>
        <pc:spChg chg="mod">
          <ac:chgData name="Kelly Tatiana Morcillo Corrales" userId="01298636-852a-4daa-bc27-27411b3e0bec" providerId="ADAL" clId="{9A94FECF-2D63-2645-9833-DFD34C2E31D9}" dt="2024-04-15T19:19:45.987" v="195" actId="404"/>
          <ac:spMkLst>
            <pc:docMk/>
            <pc:sldMk cId="2914000478" sldId="260"/>
            <ac:spMk id="8" creationId="{9F9244E2-CED0-BCE9-ECB5-DAA47D8C8A4A}"/>
          </ac:spMkLst>
        </pc:spChg>
      </pc:sldChg>
      <pc:sldChg chg="modSp mod">
        <pc:chgData name="Kelly Tatiana Morcillo Corrales" userId="01298636-852a-4daa-bc27-27411b3e0bec" providerId="ADAL" clId="{9A94FECF-2D63-2645-9833-DFD34C2E31D9}" dt="2024-04-15T19:25:34.534" v="229" actId="20577"/>
        <pc:sldMkLst>
          <pc:docMk/>
          <pc:sldMk cId="1430205734" sldId="261"/>
        </pc:sldMkLst>
        <pc:spChg chg="mod">
          <ac:chgData name="Kelly Tatiana Morcillo Corrales" userId="01298636-852a-4daa-bc27-27411b3e0bec" providerId="ADAL" clId="{9A94FECF-2D63-2645-9833-DFD34C2E31D9}" dt="2024-04-15T19:25:34.534" v="229" actId="20577"/>
          <ac:spMkLst>
            <pc:docMk/>
            <pc:sldMk cId="1430205734" sldId="261"/>
            <ac:spMk id="5" creationId="{795F006E-DB46-8CF5-E6C3-B39F141B5157}"/>
          </ac:spMkLst>
        </pc:spChg>
      </pc:sldChg>
      <pc:sldChg chg="addSp delSp modSp mod">
        <pc:chgData name="Kelly Tatiana Morcillo Corrales" userId="01298636-852a-4daa-bc27-27411b3e0bec" providerId="ADAL" clId="{9A94FECF-2D63-2645-9833-DFD34C2E31D9}" dt="2024-04-15T19:25:56.540" v="230" actId="1076"/>
        <pc:sldMkLst>
          <pc:docMk/>
          <pc:sldMk cId="2766871282" sldId="262"/>
        </pc:sldMkLst>
        <pc:spChg chg="add del mod">
          <ac:chgData name="Kelly Tatiana Morcillo Corrales" userId="01298636-852a-4daa-bc27-27411b3e0bec" providerId="ADAL" clId="{9A94FECF-2D63-2645-9833-DFD34C2E31D9}" dt="2024-04-15T19:15:20.973" v="77"/>
          <ac:spMkLst>
            <pc:docMk/>
            <pc:sldMk cId="2766871282" sldId="262"/>
            <ac:spMk id="3" creationId="{C63DDD61-11C7-1BDF-74F1-26C36EA30BDF}"/>
          </ac:spMkLst>
        </pc:spChg>
        <pc:spChg chg="mod">
          <ac:chgData name="Kelly Tatiana Morcillo Corrales" userId="01298636-852a-4daa-bc27-27411b3e0bec" providerId="ADAL" clId="{9A94FECF-2D63-2645-9833-DFD34C2E31D9}" dt="2024-04-15T19:25:56.540" v="230" actId="1076"/>
          <ac:spMkLst>
            <pc:docMk/>
            <pc:sldMk cId="2766871282" sldId="262"/>
            <ac:spMk id="6" creationId="{980E7E0C-5A44-7AD9-C2BB-A399AB0B349A}"/>
          </ac:spMkLst>
        </pc:spChg>
        <pc:spChg chg="del">
          <ac:chgData name="Kelly Tatiana Morcillo Corrales" userId="01298636-852a-4daa-bc27-27411b3e0bec" providerId="ADAL" clId="{9A94FECF-2D63-2645-9833-DFD34C2E31D9}" dt="2024-04-15T19:10:00.332" v="2" actId="478"/>
          <ac:spMkLst>
            <pc:docMk/>
            <pc:sldMk cId="2766871282" sldId="262"/>
            <ac:spMk id="9" creationId="{826392D3-E314-E06A-439F-2D242C372EED}"/>
          </ac:spMkLst>
        </pc:spChg>
        <pc:graphicFrameChg chg="add mod modGraphic">
          <ac:chgData name="Kelly Tatiana Morcillo Corrales" userId="01298636-852a-4daa-bc27-27411b3e0bec" providerId="ADAL" clId="{9A94FECF-2D63-2645-9833-DFD34C2E31D9}" dt="2024-04-15T19:15:38.445" v="80" actId="242"/>
          <ac:graphicFrameMkLst>
            <pc:docMk/>
            <pc:sldMk cId="2766871282" sldId="262"/>
            <ac:graphicFrameMk id="2" creationId="{E01E5400-22C3-9D2C-D333-6852AB41F1A6}"/>
          </ac:graphicFrameMkLst>
        </pc:graphicFrameChg>
        <pc:graphicFrameChg chg="del modGraphic">
          <ac:chgData name="Kelly Tatiana Morcillo Corrales" userId="01298636-852a-4daa-bc27-27411b3e0bec" providerId="ADAL" clId="{9A94FECF-2D63-2645-9833-DFD34C2E31D9}" dt="2024-04-15T19:09:57.634" v="1" actId="478"/>
          <ac:graphicFrameMkLst>
            <pc:docMk/>
            <pc:sldMk cId="2766871282" sldId="262"/>
            <ac:graphicFrameMk id="8" creationId="{F82424F1-742A-8710-EF1F-78636D248BE8}"/>
          </ac:graphicFrameMkLst>
        </pc:graphicFrameChg>
      </pc:sldChg>
      <pc:sldChg chg="addSp delSp modSp mod">
        <pc:chgData name="Kelly Tatiana Morcillo Corrales" userId="01298636-852a-4daa-bc27-27411b3e0bec" providerId="ADAL" clId="{9A94FECF-2D63-2645-9833-DFD34C2E31D9}" dt="2024-04-15T19:26:10.507" v="263" actId="20577"/>
        <pc:sldMkLst>
          <pc:docMk/>
          <pc:sldMk cId="4284360783" sldId="263"/>
        </pc:sldMkLst>
        <pc:spChg chg="mod">
          <ac:chgData name="Kelly Tatiana Morcillo Corrales" userId="01298636-852a-4daa-bc27-27411b3e0bec" providerId="ADAL" clId="{9A94FECF-2D63-2645-9833-DFD34C2E31D9}" dt="2024-04-15T19:26:10.507" v="263" actId="20577"/>
          <ac:spMkLst>
            <pc:docMk/>
            <pc:sldMk cId="4284360783" sldId="263"/>
            <ac:spMk id="4" creationId="{4F6946AA-944C-EF68-A947-14A7946FD5EE}"/>
          </ac:spMkLst>
        </pc:spChg>
        <pc:spChg chg="mod">
          <ac:chgData name="Kelly Tatiana Morcillo Corrales" userId="01298636-852a-4daa-bc27-27411b3e0bec" providerId="ADAL" clId="{9A94FECF-2D63-2645-9833-DFD34C2E31D9}" dt="2024-04-15T19:18:37.496" v="182" actId="20577"/>
          <ac:spMkLst>
            <pc:docMk/>
            <pc:sldMk cId="4284360783" sldId="263"/>
            <ac:spMk id="7" creationId="{703521D6-AB8A-49F6-E1A0-D25DDB5378E0}"/>
          </ac:spMkLst>
        </pc:spChg>
        <pc:graphicFrameChg chg="add mod modGraphic">
          <ac:chgData name="Kelly Tatiana Morcillo Corrales" userId="01298636-852a-4daa-bc27-27411b3e0bec" providerId="ADAL" clId="{9A94FECF-2D63-2645-9833-DFD34C2E31D9}" dt="2024-04-15T19:17:30.407" v="177" actId="1076"/>
          <ac:graphicFrameMkLst>
            <pc:docMk/>
            <pc:sldMk cId="4284360783" sldId="263"/>
            <ac:graphicFrameMk id="2" creationId="{F1B3F87E-1CAB-0DF2-2CC8-88F144754657}"/>
          </ac:graphicFrameMkLst>
        </pc:graphicFrameChg>
        <pc:graphicFrameChg chg="del mod">
          <ac:chgData name="Kelly Tatiana Morcillo Corrales" userId="01298636-852a-4daa-bc27-27411b3e0bec" providerId="ADAL" clId="{9A94FECF-2D63-2645-9833-DFD34C2E31D9}" dt="2024-04-15T19:17:26.542" v="176" actId="478"/>
          <ac:graphicFrameMkLst>
            <pc:docMk/>
            <pc:sldMk cId="4284360783" sldId="263"/>
            <ac:graphicFrameMk id="5" creationId="{49F2C077-4433-4294-1A20-CF5F5217DF38}"/>
          </ac:graphicFrameMkLst>
        </pc:graphicFrameChg>
      </pc:sldChg>
      <pc:sldChg chg="addSp delSp modSp mod">
        <pc:chgData name="Kelly Tatiana Morcillo Corrales" userId="01298636-852a-4daa-bc27-27411b3e0bec" providerId="ADAL" clId="{9A94FECF-2D63-2645-9833-DFD34C2E31D9}" dt="2024-04-15T19:20:25.461" v="200"/>
        <pc:sldMkLst>
          <pc:docMk/>
          <pc:sldMk cId="3328177543" sldId="264"/>
        </pc:sldMkLst>
        <pc:spChg chg="add mod">
          <ac:chgData name="Kelly Tatiana Morcillo Corrales" userId="01298636-852a-4daa-bc27-27411b3e0bec" providerId="ADAL" clId="{9A94FECF-2D63-2645-9833-DFD34C2E31D9}" dt="2024-04-15T19:20:25.461" v="200"/>
          <ac:spMkLst>
            <pc:docMk/>
            <pc:sldMk cId="3328177543" sldId="264"/>
            <ac:spMk id="2" creationId="{781111C7-7248-96E7-B7C8-C39D711D4CF0}"/>
          </ac:spMkLst>
        </pc:spChg>
        <pc:spChg chg="del mod">
          <ac:chgData name="Kelly Tatiana Morcillo Corrales" userId="01298636-852a-4daa-bc27-27411b3e0bec" providerId="ADAL" clId="{9A94FECF-2D63-2645-9833-DFD34C2E31D9}" dt="2024-04-15T19:20:24.117" v="199" actId="478"/>
          <ac:spMkLst>
            <pc:docMk/>
            <pc:sldMk cId="3328177543" sldId="264"/>
            <ac:spMk id="4" creationId="{DEA01B0C-7C7A-77A0-48DE-A80FD7C7F817}"/>
          </ac:spMkLst>
        </pc:spChg>
        <pc:spChg chg="mod">
          <ac:chgData name="Kelly Tatiana Morcillo Corrales" userId="01298636-852a-4daa-bc27-27411b3e0bec" providerId="ADAL" clId="{9A94FECF-2D63-2645-9833-DFD34C2E31D9}" dt="2024-04-15T19:20:03.296" v="197" actId="2711"/>
          <ac:spMkLst>
            <pc:docMk/>
            <pc:sldMk cId="3328177543" sldId="264"/>
            <ac:spMk id="5" creationId="{B02355C6-B8AB-FE69-F0D0-DECFDF06A2C4}"/>
          </ac:spMkLst>
        </pc:spChg>
      </pc:sldChg>
      <pc:sldChg chg="addSp delSp modSp del mod">
        <pc:chgData name="Kelly Tatiana Morcillo Corrales" userId="01298636-852a-4daa-bc27-27411b3e0bec" providerId="ADAL" clId="{9A94FECF-2D63-2645-9833-DFD34C2E31D9}" dt="2024-04-15T19:20:47.491" v="203" actId="2696"/>
        <pc:sldMkLst>
          <pc:docMk/>
          <pc:sldMk cId="2899685207" sldId="265"/>
        </pc:sldMkLst>
        <pc:spChg chg="add mod">
          <ac:chgData name="Kelly Tatiana Morcillo Corrales" userId="01298636-852a-4daa-bc27-27411b3e0bec" providerId="ADAL" clId="{9A94FECF-2D63-2645-9833-DFD34C2E31D9}" dt="2024-04-15T19:20:30.601" v="202"/>
          <ac:spMkLst>
            <pc:docMk/>
            <pc:sldMk cId="2899685207" sldId="265"/>
            <ac:spMk id="2" creationId="{9FC312A9-680A-6DFF-4CFB-7CE95EE3C94B}"/>
          </ac:spMkLst>
        </pc:spChg>
        <pc:spChg chg="del">
          <ac:chgData name="Kelly Tatiana Morcillo Corrales" userId="01298636-852a-4daa-bc27-27411b3e0bec" providerId="ADAL" clId="{9A94FECF-2D63-2645-9833-DFD34C2E31D9}" dt="2024-04-15T19:20:29.750" v="201" actId="478"/>
          <ac:spMkLst>
            <pc:docMk/>
            <pc:sldMk cId="2899685207" sldId="265"/>
            <ac:spMk id="4" creationId="{65F65C36-4F05-2E00-5577-CFC172FB7B0B}"/>
          </ac:spMkLst>
        </pc:spChg>
      </pc:sldChg>
    </pc:docChg>
  </pc:docChgLst>
  <pc:docChgLst>
    <pc:chgData name="Kelly Tatiana Morcillo Corrales" userId="01298636-852a-4daa-bc27-27411b3e0bec" providerId="ADAL" clId="{99A208F1-68B6-524D-8E09-CF7C94D4728E}"/>
    <pc:docChg chg="custSel modSld">
      <pc:chgData name="Kelly Tatiana Morcillo Corrales" userId="01298636-852a-4daa-bc27-27411b3e0bec" providerId="ADAL" clId="{99A208F1-68B6-524D-8E09-CF7C94D4728E}" dt="2023-05-23T19:58:49.829" v="116" actId="2711"/>
      <pc:docMkLst>
        <pc:docMk/>
      </pc:docMkLst>
      <pc:sldChg chg="modSp mod">
        <pc:chgData name="Kelly Tatiana Morcillo Corrales" userId="01298636-852a-4daa-bc27-27411b3e0bec" providerId="ADAL" clId="{99A208F1-68B6-524D-8E09-CF7C94D4728E}" dt="2023-05-23T19:51:18.473" v="99" actId="1076"/>
        <pc:sldMkLst>
          <pc:docMk/>
          <pc:sldMk cId="642423130" sldId="258"/>
        </pc:sldMkLst>
        <pc:spChg chg="mod">
          <ac:chgData name="Kelly Tatiana Morcillo Corrales" userId="01298636-852a-4daa-bc27-27411b3e0bec" providerId="ADAL" clId="{99A208F1-68B6-524D-8E09-CF7C94D4728E}" dt="2023-05-23T19:51:18.473" v="99" actId="1076"/>
          <ac:spMkLst>
            <pc:docMk/>
            <pc:sldMk cId="642423130" sldId="258"/>
            <ac:spMk id="2" creationId="{BA7267EC-354D-1706-A755-9486AC6AF25D}"/>
          </ac:spMkLst>
        </pc:spChg>
        <pc:spChg chg="mod">
          <ac:chgData name="Kelly Tatiana Morcillo Corrales" userId="01298636-852a-4daa-bc27-27411b3e0bec" providerId="ADAL" clId="{99A208F1-68B6-524D-8E09-CF7C94D4728E}" dt="2023-05-23T19:40:51.172" v="14" actId="20577"/>
          <ac:spMkLst>
            <pc:docMk/>
            <pc:sldMk cId="642423130" sldId="258"/>
            <ac:spMk id="3" creationId="{FF36FCDB-C6AC-77FD-CA9A-0AE1B7C6FAE1}"/>
          </ac:spMkLst>
        </pc:spChg>
      </pc:sldChg>
      <pc:sldChg chg="modSp mod">
        <pc:chgData name="Kelly Tatiana Morcillo Corrales" userId="01298636-852a-4daa-bc27-27411b3e0bec" providerId="ADAL" clId="{99A208F1-68B6-524D-8E09-CF7C94D4728E}" dt="2023-05-23T19:52:31.667" v="106" actId="14100"/>
        <pc:sldMkLst>
          <pc:docMk/>
          <pc:sldMk cId="787480974" sldId="259"/>
        </pc:sldMkLst>
        <pc:spChg chg="mod">
          <ac:chgData name="Kelly Tatiana Morcillo Corrales" userId="01298636-852a-4daa-bc27-27411b3e0bec" providerId="ADAL" clId="{99A208F1-68B6-524D-8E09-CF7C94D4728E}" dt="2023-05-23T19:52:31.667" v="106" actId="14100"/>
          <ac:spMkLst>
            <pc:docMk/>
            <pc:sldMk cId="787480974" sldId="259"/>
            <ac:spMk id="6" creationId="{566F0536-8A67-5C97-957A-C162A7B45EBF}"/>
          </ac:spMkLst>
        </pc:spChg>
        <pc:spChg chg="mod">
          <ac:chgData name="Kelly Tatiana Morcillo Corrales" userId="01298636-852a-4daa-bc27-27411b3e0bec" providerId="ADAL" clId="{99A208F1-68B6-524D-8E09-CF7C94D4728E}" dt="2023-05-23T19:51:38.894" v="103" actId="403"/>
          <ac:spMkLst>
            <pc:docMk/>
            <pc:sldMk cId="787480974" sldId="259"/>
            <ac:spMk id="8" creationId="{43689BB1-4AAC-96E5-A6F5-B14671A35D69}"/>
          </ac:spMkLst>
        </pc:spChg>
      </pc:sldChg>
      <pc:sldChg chg="modSp mod">
        <pc:chgData name="Kelly Tatiana Morcillo Corrales" userId="01298636-852a-4daa-bc27-27411b3e0bec" providerId="ADAL" clId="{99A208F1-68B6-524D-8E09-CF7C94D4728E}" dt="2023-05-23T19:52:42.977" v="107" actId="2711"/>
        <pc:sldMkLst>
          <pc:docMk/>
          <pc:sldMk cId="1430205734" sldId="261"/>
        </pc:sldMkLst>
        <pc:spChg chg="mod">
          <ac:chgData name="Kelly Tatiana Morcillo Corrales" userId="01298636-852a-4daa-bc27-27411b3e0bec" providerId="ADAL" clId="{99A208F1-68B6-524D-8E09-CF7C94D4728E}" dt="2023-05-23T19:52:42.977" v="107" actId="2711"/>
          <ac:spMkLst>
            <pc:docMk/>
            <pc:sldMk cId="1430205734" sldId="261"/>
            <ac:spMk id="5" creationId="{795F006E-DB46-8CF5-E6C3-B39F141B5157}"/>
          </ac:spMkLst>
        </pc:spChg>
      </pc:sldChg>
      <pc:sldChg chg="delSp modSp mod">
        <pc:chgData name="Kelly Tatiana Morcillo Corrales" userId="01298636-852a-4daa-bc27-27411b3e0bec" providerId="ADAL" clId="{99A208F1-68B6-524D-8E09-CF7C94D4728E}" dt="2023-05-23T19:52:58.203" v="110" actId="20577"/>
        <pc:sldMkLst>
          <pc:docMk/>
          <pc:sldMk cId="2766871282" sldId="262"/>
        </pc:sldMkLst>
        <pc:spChg chg="del">
          <ac:chgData name="Kelly Tatiana Morcillo Corrales" userId="01298636-852a-4daa-bc27-27411b3e0bec" providerId="ADAL" clId="{99A208F1-68B6-524D-8E09-CF7C94D4728E}" dt="2023-05-23T19:44:21.231" v="74" actId="478"/>
          <ac:spMkLst>
            <pc:docMk/>
            <pc:sldMk cId="2766871282" sldId="262"/>
            <ac:spMk id="3" creationId="{77343B7B-54E3-EE76-407C-5ABAD86FC81B}"/>
          </ac:spMkLst>
        </pc:spChg>
        <pc:spChg chg="mod">
          <ac:chgData name="Kelly Tatiana Morcillo Corrales" userId="01298636-852a-4daa-bc27-27411b3e0bec" providerId="ADAL" clId="{99A208F1-68B6-524D-8E09-CF7C94D4728E}" dt="2023-05-23T19:52:58.203" v="110" actId="20577"/>
          <ac:spMkLst>
            <pc:docMk/>
            <pc:sldMk cId="2766871282" sldId="262"/>
            <ac:spMk id="6" creationId="{980E7E0C-5A44-7AD9-C2BB-A399AB0B349A}"/>
          </ac:spMkLst>
        </pc:spChg>
        <pc:spChg chg="mod">
          <ac:chgData name="Kelly Tatiana Morcillo Corrales" userId="01298636-852a-4daa-bc27-27411b3e0bec" providerId="ADAL" clId="{99A208F1-68B6-524D-8E09-CF7C94D4728E}" dt="2023-05-23T19:47:54.088" v="86" actId="255"/>
          <ac:spMkLst>
            <pc:docMk/>
            <pc:sldMk cId="2766871282" sldId="262"/>
            <ac:spMk id="9" creationId="{826392D3-E314-E06A-439F-2D242C372EED}"/>
          </ac:spMkLst>
        </pc:spChg>
        <pc:graphicFrameChg chg="mod modGraphic">
          <ac:chgData name="Kelly Tatiana Morcillo Corrales" userId="01298636-852a-4daa-bc27-27411b3e0bec" providerId="ADAL" clId="{99A208F1-68B6-524D-8E09-CF7C94D4728E}" dt="2023-05-23T19:42:56.315" v="73"/>
          <ac:graphicFrameMkLst>
            <pc:docMk/>
            <pc:sldMk cId="2766871282" sldId="262"/>
            <ac:graphicFrameMk id="8" creationId="{F82424F1-742A-8710-EF1F-78636D248BE8}"/>
          </ac:graphicFrameMkLst>
        </pc:graphicFrameChg>
      </pc:sldChg>
      <pc:sldChg chg="modSp mod">
        <pc:chgData name="Kelly Tatiana Morcillo Corrales" userId="01298636-852a-4daa-bc27-27411b3e0bec" providerId="ADAL" clId="{99A208F1-68B6-524D-8E09-CF7C94D4728E}" dt="2023-05-23T19:58:49.829" v="116" actId="2711"/>
        <pc:sldMkLst>
          <pc:docMk/>
          <pc:sldMk cId="4284360783" sldId="263"/>
        </pc:sldMkLst>
        <pc:spChg chg="mod">
          <ac:chgData name="Kelly Tatiana Morcillo Corrales" userId="01298636-852a-4daa-bc27-27411b3e0bec" providerId="ADAL" clId="{99A208F1-68B6-524D-8E09-CF7C94D4728E}" dt="2023-05-23T19:48:21.875" v="87" actId="255"/>
          <ac:spMkLst>
            <pc:docMk/>
            <pc:sldMk cId="4284360783" sldId="263"/>
            <ac:spMk id="4" creationId="{4F6946AA-944C-EF68-A947-14A7946FD5EE}"/>
          </ac:spMkLst>
        </pc:spChg>
        <pc:spChg chg="mod">
          <ac:chgData name="Kelly Tatiana Morcillo Corrales" userId="01298636-852a-4daa-bc27-27411b3e0bec" providerId="ADAL" clId="{99A208F1-68B6-524D-8E09-CF7C94D4728E}" dt="2023-05-23T19:58:49.829" v="116" actId="2711"/>
          <ac:spMkLst>
            <pc:docMk/>
            <pc:sldMk cId="4284360783" sldId="263"/>
            <ac:spMk id="7" creationId="{703521D6-AB8A-49F6-E1A0-D25DDB5378E0}"/>
          </ac:spMkLst>
        </pc:spChg>
      </pc:sldChg>
      <pc:sldChg chg="modSp mod">
        <pc:chgData name="Kelly Tatiana Morcillo Corrales" userId="01298636-852a-4daa-bc27-27411b3e0bec" providerId="ADAL" clId="{99A208F1-68B6-524D-8E09-CF7C94D4728E}" dt="2023-05-23T19:57:45.543" v="113" actId="1076"/>
        <pc:sldMkLst>
          <pc:docMk/>
          <pc:sldMk cId="3328177543" sldId="264"/>
        </pc:sldMkLst>
        <pc:spChg chg="mod">
          <ac:chgData name="Kelly Tatiana Morcillo Corrales" userId="01298636-852a-4daa-bc27-27411b3e0bec" providerId="ADAL" clId="{99A208F1-68B6-524D-8E09-CF7C94D4728E}" dt="2023-05-23T19:57:40.461" v="112" actId="403"/>
          <ac:spMkLst>
            <pc:docMk/>
            <pc:sldMk cId="3328177543" sldId="264"/>
            <ac:spMk id="4" creationId="{DEA01B0C-7C7A-77A0-48DE-A80FD7C7F817}"/>
          </ac:spMkLst>
        </pc:spChg>
        <pc:spChg chg="mod">
          <ac:chgData name="Kelly Tatiana Morcillo Corrales" userId="01298636-852a-4daa-bc27-27411b3e0bec" providerId="ADAL" clId="{99A208F1-68B6-524D-8E09-CF7C94D4728E}" dt="2023-05-23T19:57:45.543" v="113" actId="1076"/>
          <ac:spMkLst>
            <pc:docMk/>
            <pc:sldMk cId="3328177543" sldId="264"/>
            <ac:spMk id="5" creationId="{B02355C6-B8AB-FE69-F0D0-DECFDF06A2C4}"/>
          </ac:spMkLst>
        </pc:spChg>
      </pc:sldChg>
      <pc:sldChg chg="modSp mod">
        <pc:chgData name="Kelly Tatiana Morcillo Corrales" userId="01298636-852a-4daa-bc27-27411b3e0bec" providerId="ADAL" clId="{99A208F1-68B6-524D-8E09-CF7C94D4728E}" dt="2023-05-23T19:58:02.958" v="115" actId="255"/>
        <pc:sldMkLst>
          <pc:docMk/>
          <pc:sldMk cId="2899685207" sldId="265"/>
        </pc:sldMkLst>
        <pc:spChg chg="mod">
          <ac:chgData name="Kelly Tatiana Morcillo Corrales" userId="01298636-852a-4daa-bc27-27411b3e0bec" providerId="ADAL" clId="{99A208F1-68B6-524D-8E09-CF7C94D4728E}" dt="2023-05-23T19:58:02.958" v="115" actId="255"/>
          <ac:spMkLst>
            <pc:docMk/>
            <pc:sldMk cId="2899685207" sldId="265"/>
            <ac:spMk id="4" creationId="{65F65C36-4F05-2E00-5577-CFC172FB7B0B}"/>
          </ac:spMkLst>
        </pc:spChg>
      </pc:sldChg>
    </pc:docChg>
  </pc:docChgLst>
  <pc:docChgLst>
    <pc:chgData name="Kelly Tatiana Morcillo Corrales" userId="01298636-852a-4daa-bc27-27411b3e0bec" providerId="ADAL" clId="{EB44C1FE-0474-8649-9BEC-2FFEF0BE9523}"/>
    <pc:docChg chg="undo custSel modSld">
      <pc:chgData name="Kelly Tatiana Morcillo Corrales" userId="01298636-852a-4daa-bc27-27411b3e0bec" providerId="ADAL" clId="{EB44C1FE-0474-8649-9BEC-2FFEF0BE9523}" dt="2024-04-15T19:04:25.697" v="236" actId="2711"/>
      <pc:docMkLst>
        <pc:docMk/>
      </pc:docMkLst>
      <pc:sldChg chg="modSp mod">
        <pc:chgData name="Kelly Tatiana Morcillo Corrales" userId="01298636-852a-4daa-bc27-27411b3e0bec" providerId="ADAL" clId="{EB44C1FE-0474-8649-9BEC-2FFEF0BE9523}" dt="2024-04-15T18:59:22.072" v="41" actId="2711"/>
        <pc:sldMkLst>
          <pc:docMk/>
          <pc:sldMk cId="642423130" sldId="258"/>
        </pc:sldMkLst>
        <pc:spChg chg="mod">
          <ac:chgData name="Kelly Tatiana Morcillo Corrales" userId="01298636-852a-4daa-bc27-27411b3e0bec" providerId="ADAL" clId="{EB44C1FE-0474-8649-9BEC-2FFEF0BE9523}" dt="2024-04-15T18:59:22.072" v="41" actId="2711"/>
          <ac:spMkLst>
            <pc:docMk/>
            <pc:sldMk cId="642423130" sldId="258"/>
            <ac:spMk id="2" creationId="{BA7267EC-354D-1706-A755-9486AC6AF25D}"/>
          </ac:spMkLst>
        </pc:spChg>
        <pc:spChg chg="mod">
          <ac:chgData name="Kelly Tatiana Morcillo Corrales" userId="01298636-852a-4daa-bc27-27411b3e0bec" providerId="ADAL" clId="{EB44C1FE-0474-8649-9BEC-2FFEF0BE9523}" dt="2024-04-15T18:59:13.886" v="40" actId="2711"/>
          <ac:spMkLst>
            <pc:docMk/>
            <pc:sldMk cId="642423130" sldId="258"/>
            <ac:spMk id="3" creationId="{FF36FCDB-C6AC-77FD-CA9A-0AE1B7C6FAE1}"/>
          </ac:spMkLst>
        </pc:spChg>
      </pc:sldChg>
      <pc:sldChg chg="modSp mod">
        <pc:chgData name="Kelly Tatiana Morcillo Corrales" userId="01298636-852a-4daa-bc27-27411b3e0bec" providerId="ADAL" clId="{EB44C1FE-0474-8649-9BEC-2FFEF0BE9523}" dt="2024-04-15T19:01:54.186" v="112" actId="2711"/>
        <pc:sldMkLst>
          <pc:docMk/>
          <pc:sldMk cId="787480974" sldId="259"/>
        </pc:sldMkLst>
        <pc:spChg chg="mod">
          <ac:chgData name="Kelly Tatiana Morcillo Corrales" userId="01298636-852a-4daa-bc27-27411b3e0bec" providerId="ADAL" clId="{EB44C1FE-0474-8649-9BEC-2FFEF0BE9523}" dt="2024-04-15T19:01:48.151" v="111" actId="404"/>
          <ac:spMkLst>
            <pc:docMk/>
            <pc:sldMk cId="787480974" sldId="259"/>
            <ac:spMk id="6" creationId="{566F0536-8A67-5C97-957A-C162A7B45EBF}"/>
          </ac:spMkLst>
        </pc:spChg>
        <pc:spChg chg="mod">
          <ac:chgData name="Kelly Tatiana Morcillo Corrales" userId="01298636-852a-4daa-bc27-27411b3e0bec" providerId="ADAL" clId="{EB44C1FE-0474-8649-9BEC-2FFEF0BE9523}" dt="2024-04-15T19:01:54.186" v="112" actId="2711"/>
          <ac:spMkLst>
            <pc:docMk/>
            <pc:sldMk cId="787480974" sldId="259"/>
            <ac:spMk id="8" creationId="{43689BB1-4AAC-96E5-A6F5-B14671A35D69}"/>
          </ac:spMkLst>
        </pc:spChg>
      </pc:sldChg>
      <pc:sldChg chg="modSp mod">
        <pc:chgData name="Kelly Tatiana Morcillo Corrales" userId="01298636-852a-4daa-bc27-27411b3e0bec" providerId="ADAL" clId="{EB44C1FE-0474-8649-9BEC-2FFEF0BE9523}" dt="2024-04-15T19:04:25.697" v="236" actId="2711"/>
        <pc:sldMkLst>
          <pc:docMk/>
          <pc:sldMk cId="1430205734" sldId="261"/>
        </pc:sldMkLst>
        <pc:spChg chg="mod">
          <ac:chgData name="Kelly Tatiana Morcillo Corrales" userId="01298636-852a-4daa-bc27-27411b3e0bec" providerId="ADAL" clId="{EB44C1FE-0474-8649-9BEC-2FFEF0BE9523}" dt="2024-04-15T19:04:25.697" v="236" actId="2711"/>
          <ac:spMkLst>
            <pc:docMk/>
            <pc:sldMk cId="1430205734" sldId="261"/>
            <ac:spMk id="5" creationId="{795F006E-DB46-8CF5-E6C3-B39F141B5157}"/>
          </ac:spMkLst>
        </pc:spChg>
      </pc:sldChg>
      <pc:sldChg chg="modSp mod">
        <pc:chgData name="Kelly Tatiana Morcillo Corrales" userId="01298636-852a-4daa-bc27-27411b3e0bec" providerId="ADAL" clId="{EB44C1FE-0474-8649-9BEC-2FFEF0BE9523}" dt="2024-04-15T19:04:24.716" v="235" actId="20577"/>
        <pc:sldMkLst>
          <pc:docMk/>
          <pc:sldMk cId="2766871282" sldId="262"/>
        </pc:sldMkLst>
        <pc:spChg chg="mod">
          <ac:chgData name="Kelly Tatiana Morcillo Corrales" userId="01298636-852a-4daa-bc27-27411b3e0bec" providerId="ADAL" clId="{EB44C1FE-0474-8649-9BEC-2FFEF0BE9523}" dt="2024-04-15T19:04:24.716" v="235" actId="20577"/>
          <ac:spMkLst>
            <pc:docMk/>
            <pc:sldMk cId="2766871282" sldId="262"/>
            <ac:spMk id="9" creationId="{826392D3-E314-E06A-439F-2D242C372EED}"/>
          </ac:spMkLst>
        </pc:spChg>
        <pc:graphicFrameChg chg="modGraphic">
          <ac:chgData name="Kelly Tatiana Morcillo Corrales" userId="01298636-852a-4daa-bc27-27411b3e0bec" providerId="ADAL" clId="{EB44C1FE-0474-8649-9BEC-2FFEF0BE9523}" dt="2024-04-15T19:04:23.286" v="234" actId="2165"/>
          <ac:graphicFrameMkLst>
            <pc:docMk/>
            <pc:sldMk cId="2766871282" sldId="262"/>
            <ac:graphicFrameMk id="8" creationId="{F82424F1-742A-8710-EF1F-78636D248BE8}"/>
          </ac:graphicFrameMkLst>
        </pc:graphicFrameChg>
      </pc:sldChg>
    </pc:docChg>
  </pc:docChgLst>
  <pc:docChgLst>
    <pc:chgData name="Kelly Tatiana Morcillo Corrales" userId="S::kelly.morcillo@etairos.co::01298636-852a-4daa-bc27-27411b3e0bec" providerId="AD" clId="Web-{B69AC497-A265-11BF-06CB-27746F879BDC}"/>
    <pc:docChg chg="modSld">
      <pc:chgData name="Kelly Tatiana Morcillo Corrales" userId="S::kelly.morcillo@etairos.co::01298636-852a-4daa-bc27-27411b3e0bec" providerId="AD" clId="Web-{B69AC497-A265-11BF-06CB-27746F879BDC}" dt="2023-04-24T02:35:26.267" v="5"/>
      <pc:docMkLst>
        <pc:docMk/>
      </pc:docMkLst>
      <pc:sldChg chg="modSp">
        <pc:chgData name="Kelly Tatiana Morcillo Corrales" userId="S::kelly.morcillo@etairos.co::01298636-852a-4daa-bc27-27411b3e0bec" providerId="AD" clId="Web-{B69AC497-A265-11BF-06CB-27746F879BDC}" dt="2023-04-24T02:35:26.267" v="5"/>
        <pc:sldMkLst>
          <pc:docMk/>
          <pc:sldMk cId="4284360783" sldId="263"/>
        </pc:sldMkLst>
        <pc:spChg chg="mod">
          <ac:chgData name="Kelly Tatiana Morcillo Corrales" userId="S::kelly.morcillo@etairos.co::01298636-852a-4daa-bc27-27411b3e0bec" providerId="AD" clId="Web-{B69AC497-A265-11BF-06CB-27746F879BDC}" dt="2023-04-24T02:32:22.966" v="1" actId="20577"/>
          <ac:spMkLst>
            <pc:docMk/>
            <pc:sldMk cId="4284360783" sldId="263"/>
            <ac:spMk id="7" creationId="{703521D6-AB8A-49F6-E1A0-D25DDB5378E0}"/>
          </ac:spMkLst>
        </pc:spChg>
        <pc:graphicFrameChg chg="mod modGraphic">
          <ac:chgData name="Kelly Tatiana Morcillo Corrales" userId="S::kelly.morcillo@etairos.co::01298636-852a-4daa-bc27-27411b3e0bec" providerId="AD" clId="Web-{B69AC497-A265-11BF-06CB-27746F879BDC}" dt="2023-04-24T02:35:26.267" v="5"/>
          <ac:graphicFrameMkLst>
            <pc:docMk/>
            <pc:sldMk cId="4284360783" sldId="263"/>
            <ac:graphicFrameMk id="5" creationId="{49F2C077-4433-4294-1A20-CF5F5217DF38}"/>
          </ac:graphicFrameMkLst>
        </pc:graphicFrameChg>
      </pc:sldChg>
    </pc:docChg>
  </pc:docChgLst>
  <pc:docChgLst>
    <pc:chgData name="Kelly Tatiana Morcillo Corrales" userId="01298636-852a-4daa-bc27-27411b3e0bec" providerId="ADAL" clId="{BE657E4A-DB5E-AC4B-B4D2-DEE16A21088A}"/>
    <pc:docChg chg="undo custSel addSld modSld addSection delSection">
      <pc:chgData name="Kelly Tatiana Morcillo Corrales" userId="01298636-852a-4daa-bc27-27411b3e0bec" providerId="ADAL" clId="{BE657E4A-DB5E-AC4B-B4D2-DEE16A21088A}" dt="2023-03-23T19:37:12.462" v="3" actId="680"/>
      <pc:docMkLst>
        <pc:docMk/>
      </pc:docMkLst>
      <pc:sldChg chg="delSp mod modClrScheme chgLayout">
        <pc:chgData name="Kelly Tatiana Morcillo Corrales" userId="01298636-852a-4daa-bc27-27411b3e0bec" providerId="ADAL" clId="{BE657E4A-DB5E-AC4B-B4D2-DEE16A21088A}" dt="2023-03-23T19:37:08.560" v="2" actId="700"/>
        <pc:sldMkLst>
          <pc:docMk/>
          <pc:sldMk cId="501443863" sldId="257"/>
        </pc:sldMkLst>
        <pc:spChg chg="del">
          <ac:chgData name="Kelly Tatiana Morcillo Corrales" userId="01298636-852a-4daa-bc27-27411b3e0bec" providerId="ADAL" clId="{BE657E4A-DB5E-AC4B-B4D2-DEE16A21088A}" dt="2023-03-23T19:37:08.560" v="2" actId="700"/>
          <ac:spMkLst>
            <pc:docMk/>
            <pc:sldMk cId="501443863" sldId="257"/>
            <ac:spMk id="2" creationId="{3E5830CB-3F89-F907-1E49-F13B7DAE8E64}"/>
          </ac:spMkLst>
        </pc:spChg>
        <pc:spChg chg="del">
          <ac:chgData name="Kelly Tatiana Morcillo Corrales" userId="01298636-852a-4daa-bc27-27411b3e0bec" providerId="ADAL" clId="{BE657E4A-DB5E-AC4B-B4D2-DEE16A21088A}" dt="2023-03-23T19:37:08.560" v="2" actId="700"/>
          <ac:spMkLst>
            <pc:docMk/>
            <pc:sldMk cId="501443863" sldId="257"/>
            <ac:spMk id="3" creationId="{A47E1EC5-5AF3-B233-1CAB-6DF1AB548D43}"/>
          </ac:spMkLst>
        </pc:spChg>
      </pc:sldChg>
      <pc:sldChg chg="new">
        <pc:chgData name="Kelly Tatiana Morcillo Corrales" userId="01298636-852a-4daa-bc27-27411b3e0bec" providerId="ADAL" clId="{BE657E4A-DB5E-AC4B-B4D2-DEE16A21088A}" dt="2023-03-23T19:37:12.462" v="3" actId="680"/>
        <pc:sldMkLst>
          <pc:docMk/>
          <pc:sldMk cId="642423130" sldId="258"/>
        </pc:sldMkLst>
      </pc:sldChg>
    </pc:docChg>
  </pc:docChgLst>
  <pc:docChgLst>
    <pc:chgData name="Kelly Tatiana Morcillo Corrales" userId="S::kelly.morcillo@etairos.co::01298636-852a-4daa-bc27-27411b3e0bec" providerId="AD" clId="Web-{5C003F35-60DB-67B5-E287-18440CF529C3}"/>
    <pc:docChg chg="modSld">
      <pc:chgData name="Kelly Tatiana Morcillo Corrales" userId="S::kelly.morcillo@etairos.co::01298636-852a-4daa-bc27-27411b3e0bec" providerId="AD" clId="Web-{5C003F35-60DB-67B5-E287-18440CF529C3}" dt="2023-04-23T21:31:40.908" v="1" actId="20577"/>
      <pc:docMkLst>
        <pc:docMk/>
      </pc:docMkLst>
      <pc:sldChg chg="modSp">
        <pc:chgData name="Kelly Tatiana Morcillo Corrales" userId="S::kelly.morcillo@etairos.co::01298636-852a-4daa-bc27-27411b3e0bec" providerId="AD" clId="Web-{5C003F35-60DB-67B5-E287-18440CF529C3}" dt="2023-04-23T21:31:40.908" v="1" actId="20577"/>
        <pc:sldMkLst>
          <pc:docMk/>
          <pc:sldMk cId="642423130" sldId="258"/>
        </pc:sldMkLst>
        <pc:spChg chg="mod">
          <ac:chgData name="Kelly Tatiana Morcillo Corrales" userId="S::kelly.morcillo@etairos.co::01298636-852a-4daa-bc27-27411b3e0bec" providerId="AD" clId="Web-{5C003F35-60DB-67B5-E287-18440CF529C3}" dt="2023-04-23T21:31:40.908" v="1" actId="20577"/>
          <ac:spMkLst>
            <pc:docMk/>
            <pc:sldMk cId="642423130" sldId="258"/>
            <ac:spMk id="3" creationId="{FF36FCDB-C6AC-77FD-CA9A-0AE1B7C6FAE1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ulos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56185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nas3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61;p14">
            <a:extLst>
              <a:ext uri="{FF2B5EF4-FFF2-40B4-BE49-F238E27FC236}">
                <a16:creationId xmlns:a16="http://schemas.microsoft.com/office/drawing/2014/main" id="{6A56A8B4-E322-AC94-A1F0-8A49B48DFB58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466360" y="2386315"/>
            <a:ext cx="6460220" cy="699785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100" dirty="0">
              <a:solidFill>
                <a:srgbClr val="0B5394"/>
              </a:solidFill>
              <a:latin typeface="Manrope ExtraBold"/>
              <a:ea typeface="Manrope ExtraBold"/>
              <a:cs typeface="Manrope ExtraBold"/>
              <a:sym typeface="Manrope ExtraBold"/>
            </a:endParaRPr>
          </a:p>
        </p:txBody>
      </p:sp>
      <p:sp>
        <p:nvSpPr>
          <p:cNvPr id="8" name="Google Shape;62;p14">
            <a:extLst>
              <a:ext uri="{FF2B5EF4-FFF2-40B4-BE49-F238E27FC236}">
                <a16:creationId xmlns:a16="http://schemas.microsoft.com/office/drawing/2014/main" id="{38BC992B-6E90-DF01-38D8-58F6B084C9DC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66360" y="3580290"/>
            <a:ext cx="3432300" cy="454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dirty="0"/>
          </a:p>
        </p:txBody>
      </p:sp>
    </p:spTree>
    <p:extLst>
      <p:ext uri="{BB962C8B-B14F-4D97-AF65-F5344CB8AC3E}">
        <p14:creationId xmlns:p14="http://schemas.microsoft.com/office/powerpoint/2010/main" val="25272467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nas4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61;p14">
            <a:extLst>
              <a:ext uri="{FF2B5EF4-FFF2-40B4-BE49-F238E27FC236}">
                <a16:creationId xmlns:a16="http://schemas.microsoft.com/office/drawing/2014/main" id="{E9DB0AD0-FAAD-C676-5BE5-BFCCB3AE5D32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466360" y="2386315"/>
            <a:ext cx="6460220" cy="699785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100" dirty="0">
              <a:solidFill>
                <a:srgbClr val="0B5394"/>
              </a:solidFill>
              <a:latin typeface="Manrope ExtraBold"/>
              <a:ea typeface="Manrope ExtraBold"/>
              <a:cs typeface="Manrope ExtraBold"/>
              <a:sym typeface="Manrope ExtraBold"/>
            </a:endParaRPr>
          </a:p>
        </p:txBody>
      </p:sp>
      <p:sp>
        <p:nvSpPr>
          <p:cNvPr id="8" name="Google Shape;62;p14">
            <a:extLst>
              <a:ext uri="{FF2B5EF4-FFF2-40B4-BE49-F238E27FC236}">
                <a16:creationId xmlns:a16="http://schemas.microsoft.com/office/drawing/2014/main" id="{A31E1A43-1A63-D982-19DB-EF4BE2E7966A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66360" y="3580290"/>
            <a:ext cx="3432300" cy="454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dirty="0"/>
          </a:p>
        </p:txBody>
      </p:sp>
    </p:spTree>
    <p:extLst>
      <p:ext uri="{BB962C8B-B14F-4D97-AF65-F5344CB8AC3E}">
        <p14:creationId xmlns:p14="http://schemas.microsoft.com/office/powerpoint/2010/main" val="7745849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ulos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61;p14">
            <a:extLst>
              <a:ext uri="{FF2B5EF4-FFF2-40B4-BE49-F238E27FC236}">
                <a16:creationId xmlns:a16="http://schemas.microsoft.com/office/drawing/2014/main" id="{4737B174-AEC9-8D77-3FE9-A2126FFC145B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466360" y="2020555"/>
            <a:ext cx="3752400" cy="1527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100" dirty="0">
              <a:solidFill>
                <a:srgbClr val="0B5394"/>
              </a:solidFill>
              <a:latin typeface="Manrope ExtraBold"/>
              <a:ea typeface="Manrope ExtraBold"/>
              <a:cs typeface="Manrope ExtraBold"/>
              <a:sym typeface="Manrope ExtraBold"/>
            </a:endParaRPr>
          </a:p>
        </p:txBody>
      </p:sp>
      <p:sp>
        <p:nvSpPr>
          <p:cNvPr id="8" name="Google Shape;62;p14">
            <a:extLst>
              <a:ext uri="{FF2B5EF4-FFF2-40B4-BE49-F238E27FC236}">
                <a16:creationId xmlns:a16="http://schemas.microsoft.com/office/drawing/2014/main" id="{F4DC0719-DF35-BB39-7071-D7CDA9559285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66360" y="3959365"/>
            <a:ext cx="3432300" cy="454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/>
          </a:p>
        </p:txBody>
      </p:sp>
    </p:spTree>
    <p:extLst>
      <p:ext uri="{BB962C8B-B14F-4D97-AF65-F5344CB8AC3E}">
        <p14:creationId xmlns:p14="http://schemas.microsoft.com/office/powerpoint/2010/main" val="39891524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ulos3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61;p14">
            <a:extLst>
              <a:ext uri="{FF2B5EF4-FFF2-40B4-BE49-F238E27FC236}">
                <a16:creationId xmlns:a16="http://schemas.microsoft.com/office/drawing/2014/main" id="{AC911EF7-B468-4CE2-30BA-7CC4EEF8E1FE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466360" y="2020555"/>
            <a:ext cx="3752400" cy="1527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100" dirty="0">
              <a:solidFill>
                <a:srgbClr val="0B5394"/>
              </a:solidFill>
              <a:latin typeface="Manrope ExtraBold"/>
              <a:ea typeface="Manrope ExtraBold"/>
              <a:cs typeface="Manrope ExtraBold"/>
              <a:sym typeface="Manrope ExtraBold"/>
            </a:endParaRPr>
          </a:p>
        </p:txBody>
      </p:sp>
      <p:sp>
        <p:nvSpPr>
          <p:cNvPr id="9" name="Google Shape;62;p14">
            <a:extLst>
              <a:ext uri="{FF2B5EF4-FFF2-40B4-BE49-F238E27FC236}">
                <a16:creationId xmlns:a16="http://schemas.microsoft.com/office/drawing/2014/main" id="{BB2063C2-7710-8D8E-A1FA-60479435CC4D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66360" y="3959365"/>
            <a:ext cx="3432300" cy="454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/>
          </a:p>
        </p:txBody>
      </p:sp>
    </p:spTree>
    <p:extLst>
      <p:ext uri="{BB962C8B-B14F-4D97-AF65-F5344CB8AC3E}">
        <p14:creationId xmlns:p14="http://schemas.microsoft.com/office/powerpoint/2010/main" val="35508909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ulos4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61;p14">
            <a:extLst>
              <a:ext uri="{FF2B5EF4-FFF2-40B4-BE49-F238E27FC236}">
                <a16:creationId xmlns:a16="http://schemas.microsoft.com/office/drawing/2014/main" id="{3544FA4E-1526-A727-01D4-7650638D4EC7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466360" y="2020555"/>
            <a:ext cx="3752400" cy="1527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100" dirty="0">
              <a:solidFill>
                <a:srgbClr val="0B5394"/>
              </a:solidFill>
              <a:latin typeface="Manrope ExtraBold"/>
              <a:ea typeface="Manrope ExtraBold"/>
              <a:cs typeface="Manrope ExtraBold"/>
              <a:sym typeface="Manrope ExtraBold"/>
            </a:endParaRPr>
          </a:p>
        </p:txBody>
      </p:sp>
      <p:sp>
        <p:nvSpPr>
          <p:cNvPr id="11" name="Google Shape;62;p14">
            <a:extLst>
              <a:ext uri="{FF2B5EF4-FFF2-40B4-BE49-F238E27FC236}">
                <a16:creationId xmlns:a16="http://schemas.microsoft.com/office/drawing/2014/main" id="{40EF8B53-6BA2-EA07-4F6F-89A4FBD8D981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66360" y="3959365"/>
            <a:ext cx="3432300" cy="454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/>
          </a:p>
        </p:txBody>
      </p:sp>
    </p:spTree>
    <p:extLst>
      <p:ext uri="{BB962C8B-B14F-4D97-AF65-F5344CB8AC3E}">
        <p14:creationId xmlns:p14="http://schemas.microsoft.com/office/powerpoint/2010/main" val="25738854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ulos5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1;p14">
            <a:extLst>
              <a:ext uri="{FF2B5EF4-FFF2-40B4-BE49-F238E27FC236}">
                <a16:creationId xmlns:a16="http://schemas.microsoft.com/office/drawing/2014/main" id="{EEBB1FB5-6168-A006-9734-1156D701AABD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466360" y="2020555"/>
            <a:ext cx="3752400" cy="1527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100" dirty="0">
              <a:solidFill>
                <a:srgbClr val="0B5394"/>
              </a:solidFill>
              <a:latin typeface="Manrope ExtraBold"/>
              <a:ea typeface="Manrope ExtraBold"/>
              <a:cs typeface="Manrope ExtraBold"/>
              <a:sym typeface="Manrope ExtraBold"/>
            </a:endParaRPr>
          </a:p>
        </p:txBody>
      </p:sp>
      <p:sp>
        <p:nvSpPr>
          <p:cNvPr id="7" name="Google Shape;62;p14">
            <a:extLst>
              <a:ext uri="{FF2B5EF4-FFF2-40B4-BE49-F238E27FC236}">
                <a16:creationId xmlns:a16="http://schemas.microsoft.com/office/drawing/2014/main" id="{DF6A82A0-308C-1E04-FA7C-EC3725DFF032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66360" y="3959365"/>
            <a:ext cx="3432300" cy="454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/>
          </a:p>
        </p:txBody>
      </p:sp>
    </p:spTree>
    <p:extLst>
      <p:ext uri="{BB962C8B-B14F-4D97-AF65-F5344CB8AC3E}">
        <p14:creationId xmlns:p14="http://schemas.microsoft.com/office/powerpoint/2010/main" val="28276798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ulos6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61;p14">
            <a:extLst>
              <a:ext uri="{FF2B5EF4-FFF2-40B4-BE49-F238E27FC236}">
                <a16:creationId xmlns:a16="http://schemas.microsoft.com/office/drawing/2014/main" id="{6C00F0A9-BCAD-FA23-6C23-74B126EF6ACB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466360" y="2020555"/>
            <a:ext cx="3752400" cy="1527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100" dirty="0">
              <a:solidFill>
                <a:srgbClr val="0B5394"/>
              </a:solidFill>
              <a:latin typeface="Manrope ExtraBold"/>
              <a:ea typeface="Manrope ExtraBold"/>
              <a:cs typeface="Manrope ExtraBold"/>
              <a:sym typeface="Manrope ExtraBold"/>
            </a:endParaRPr>
          </a:p>
        </p:txBody>
      </p:sp>
      <p:sp>
        <p:nvSpPr>
          <p:cNvPr id="6" name="Google Shape;62;p14">
            <a:extLst>
              <a:ext uri="{FF2B5EF4-FFF2-40B4-BE49-F238E27FC236}">
                <a16:creationId xmlns:a16="http://schemas.microsoft.com/office/drawing/2014/main" id="{FEBC61E8-93DC-A5C1-54BD-79F68D250CFF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66360" y="3959365"/>
            <a:ext cx="3432300" cy="454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/>
          </a:p>
        </p:txBody>
      </p:sp>
    </p:spTree>
    <p:extLst>
      <p:ext uri="{BB962C8B-B14F-4D97-AF65-F5344CB8AC3E}">
        <p14:creationId xmlns:p14="http://schemas.microsoft.com/office/powerpoint/2010/main" val="40520964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ulos7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61;p14">
            <a:extLst>
              <a:ext uri="{FF2B5EF4-FFF2-40B4-BE49-F238E27FC236}">
                <a16:creationId xmlns:a16="http://schemas.microsoft.com/office/drawing/2014/main" id="{2F650308-10A1-D487-78DB-998DA69FE814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466360" y="2020555"/>
            <a:ext cx="3752400" cy="1527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100" dirty="0">
              <a:solidFill>
                <a:srgbClr val="0B5394"/>
              </a:solidFill>
              <a:latin typeface="Manrope ExtraBold"/>
              <a:ea typeface="Manrope ExtraBold"/>
              <a:cs typeface="Manrope ExtraBold"/>
              <a:sym typeface="Manrope ExtraBold"/>
            </a:endParaRPr>
          </a:p>
        </p:txBody>
      </p:sp>
      <p:sp>
        <p:nvSpPr>
          <p:cNvPr id="9" name="Google Shape;62;p14">
            <a:extLst>
              <a:ext uri="{FF2B5EF4-FFF2-40B4-BE49-F238E27FC236}">
                <a16:creationId xmlns:a16="http://schemas.microsoft.com/office/drawing/2014/main" id="{69FD6DBF-CF92-8DDC-D956-51141705A7C9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66360" y="3959365"/>
            <a:ext cx="3432300" cy="454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dirty="0"/>
          </a:p>
        </p:txBody>
      </p:sp>
    </p:spTree>
    <p:extLst>
      <p:ext uri="{BB962C8B-B14F-4D97-AF65-F5344CB8AC3E}">
        <p14:creationId xmlns:p14="http://schemas.microsoft.com/office/powerpoint/2010/main" val="11533124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nas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61;p14">
            <a:extLst>
              <a:ext uri="{FF2B5EF4-FFF2-40B4-BE49-F238E27FC236}">
                <a16:creationId xmlns:a16="http://schemas.microsoft.com/office/drawing/2014/main" id="{E945F3D0-3814-B38D-58EB-2DE78E8375CB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466360" y="1780525"/>
            <a:ext cx="6460220" cy="699785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100" dirty="0">
              <a:solidFill>
                <a:srgbClr val="0B5394"/>
              </a:solidFill>
              <a:latin typeface="Manrope ExtraBold"/>
              <a:ea typeface="Manrope ExtraBold"/>
              <a:cs typeface="Manrope ExtraBold"/>
              <a:sym typeface="Manrope ExtraBold"/>
            </a:endParaRPr>
          </a:p>
        </p:txBody>
      </p:sp>
      <p:sp>
        <p:nvSpPr>
          <p:cNvPr id="9" name="Google Shape;62;p14">
            <a:extLst>
              <a:ext uri="{FF2B5EF4-FFF2-40B4-BE49-F238E27FC236}">
                <a16:creationId xmlns:a16="http://schemas.microsoft.com/office/drawing/2014/main" id="{B0D12E9F-F4DF-F4B5-9C3C-1CEF7A13BB1A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66360" y="2974500"/>
            <a:ext cx="3432300" cy="454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dirty="0"/>
          </a:p>
        </p:txBody>
      </p:sp>
    </p:spTree>
    <p:extLst>
      <p:ext uri="{BB962C8B-B14F-4D97-AF65-F5344CB8AC3E}">
        <p14:creationId xmlns:p14="http://schemas.microsoft.com/office/powerpoint/2010/main" val="40930142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nas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61;p14">
            <a:extLst>
              <a:ext uri="{FF2B5EF4-FFF2-40B4-BE49-F238E27FC236}">
                <a16:creationId xmlns:a16="http://schemas.microsoft.com/office/drawing/2014/main" id="{9C58E3CE-960A-6AAE-B5AA-E914A6722155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5952760" y="683245"/>
            <a:ext cx="5682980" cy="699785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100" dirty="0">
              <a:solidFill>
                <a:srgbClr val="0B5394"/>
              </a:solidFill>
              <a:latin typeface="Manrope ExtraBold"/>
              <a:ea typeface="Manrope ExtraBold"/>
              <a:cs typeface="Manrope ExtraBold"/>
              <a:sym typeface="Manrope ExtraBold"/>
            </a:endParaRPr>
          </a:p>
        </p:txBody>
      </p:sp>
      <p:sp>
        <p:nvSpPr>
          <p:cNvPr id="8" name="Google Shape;62;p14">
            <a:extLst>
              <a:ext uri="{FF2B5EF4-FFF2-40B4-BE49-F238E27FC236}">
                <a16:creationId xmlns:a16="http://schemas.microsoft.com/office/drawing/2014/main" id="{EEC15253-E0A7-A9D1-34F9-BDB7E99CFDE7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5872750" y="1900080"/>
            <a:ext cx="5762990" cy="454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dirty="0"/>
          </a:p>
        </p:txBody>
      </p:sp>
    </p:spTree>
    <p:extLst>
      <p:ext uri="{BB962C8B-B14F-4D97-AF65-F5344CB8AC3E}">
        <p14:creationId xmlns:p14="http://schemas.microsoft.com/office/powerpoint/2010/main" val="3567304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627644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7" r:id="rId7"/>
    <p:sldLayoutId id="2147483656" r:id="rId8"/>
    <p:sldLayoutId id="2147483658" r:id="rId9"/>
    <p:sldLayoutId id="2147483659" r:id="rId10"/>
    <p:sldLayoutId id="214748364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mailto:lizeth.cardona@etairos.co" TargetMode="External"/><Relationship Id="rId2" Type="http://schemas.openxmlformats.org/officeDocument/2006/relationships/hyperlink" Target="mailto:Kelly.morcillo@etairos.co" TargetMode="Externa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014438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A7267EC-354D-1706-A755-9486AC6AF25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41647" y="2769105"/>
            <a:ext cx="4822331" cy="1573318"/>
          </a:xfrm>
        </p:spPr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br>
              <a:rPr lang="es-ES" sz="1050" b="1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es-ES" sz="1050" b="1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es-ES" sz="1050" b="1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es-ES" sz="1050" b="1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es-ES" sz="1050" b="1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es-ES" sz="1050" b="1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s-ES" sz="2000" b="1" dirty="0">
                <a:solidFill>
                  <a:schemeClr val="accent1">
                    <a:lumMod val="50000"/>
                  </a:schemeClr>
                </a:solidFill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OFERTA COMERCIAL  </a:t>
            </a:r>
            <a:br>
              <a:rPr lang="es-CO" sz="14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s-ES" sz="16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Desarrollador Oracle Fusion - BI Publisher</a:t>
            </a:r>
            <a:br>
              <a:rPr lang="es-CO" sz="16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endParaRPr lang="es-CO" sz="1600" dirty="0">
              <a:latin typeface="Century Gothic" panose="020B050202020202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FF36FCDB-C6AC-77FD-CA9A-0AE1B7C6FAE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1647" y="4017570"/>
            <a:ext cx="3846148" cy="64970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s-CO" sz="1600" b="1" dirty="0">
                <a:latin typeface="Century Gothic" panose="020B0502020202020204" pitchFamily="34" charset="0"/>
                <a:cs typeface="Calibri" panose="020F0502020204030204" pitchFamily="34" charset="0"/>
              </a:rPr>
              <a:t>Grupo Empresarial Cooperativo Coomeva</a:t>
            </a:r>
          </a:p>
          <a:p>
            <a:pPr marL="0" indent="0">
              <a:buNone/>
            </a:pPr>
            <a:br>
              <a:rPr lang="es-CO" sz="24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s-ES" sz="2000" b="1" dirty="0">
                <a:solidFill>
                  <a:schemeClr val="bg2">
                    <a:lumMod val="50000"/>
                  </a:schemeClr>
                </a:solidFill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/>
              </a:rPr>
              <a:t>Abril-15-2024</a:t>
            </a:r>
            <a:br>
              <a:rPr lang="es-CO" sz="24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s-CO" sz="24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24231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566F0536-8A67-5C97-957A-C162A7B45EBF}"/>
              </a:ext>
            </a:extLst>
          </p:cNvPr>
          <p:cNvSpPr txBox="1"/>
          <p:nvPr/>
        </p:nvSpPr>
        <p:spPr>
          <a:xfrm>
            <a:off x="444843" y="1729945"/>
            <a:ext cx="11145795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0" fontAlgn="base"/>
            <a:r>
              <a:rPr lang="es-ES" sz="1600" u="none" strike="noStrike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cs typeface="Calibri" panose="020F0502020204030204" pitchFamily="34" charset="0"/>
              </a:rPr>
              <a:t>Esta propuesta está formulada bajo estricta confidencialidad. Está disponible para  </a:t>
            </a:r>
            <a:r>
              <a:rPr lang="es-ES" sz="1600" dirty="0">
                <a:solidFill>
                  <a:srgbClr val="000000"/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Grupo Empresarial Cooperativo Coomeva </a:t>
            </a:r>
            <a:r>
              <a:rPr lang="es-ES" sz="1600" u="none" strike="noStrike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cs typeface="Calibri" panose="020F0502020204030204" pitchFamily="34" charset="0"/>
              </a:rPr>
              <a:t>bajo el entendimiento que la información aquí descrita, no será divulgada, leída o transmitida a cualquier persona diferente al personal actual de  </a:t>
            </a:r>
            <a:r>
              <a:rPr lang="es-ES" sz="1600" dirty="0">
                <a:solidFill>
                  <a:srgbClr val="000000"/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 Grupo Empresarial Cooperativo Coomeva </a:t>
            </a:r>
            <a:r>
              <a:rPr lang="es-ES" sz="1600" u="none" strike="noStrike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cs typeface="Calibri" panose="020F0502020204030204" pitchFamily="34" charset="0"/>
              </a:rPr>
              <a:t>ni será usada bajo propósitos distintos a los originalmente descritos para su preparación, sin el consentimiento expreso y por escrito de ETAIROS BUSINESS SOLUTIONS S.A.S.</a:t>
            </a:r>
            <a:r>
              <a:rPr lang="en-US" sz="1600" u="none" strike="noStrike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cs typeface="Calibri" panose="020F0502020204030204" pitchFamily="34" charset="0"/>
              </a:rPr>
              <a:t>​</a:t>
            </a:r>
            <a:r>
              <a:rPr lang="en-US" sz="1600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cs typeface="Calibri" panose="020F0502020204030204" pitchFamily="34" charset="0"/>
              </a:rPr>
              <a:t>​</a:t>
            </a:r>
          </a:p>
          <a:p>
            <a:pPr algn="just" rtl="0" fontAlgn="base"/>
            <a:r>
              <a:rPr lang="es-CO" sz="1600" u="none" strike="noStrike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cs typeface="Calibri" panose="020F0502020204030204" pitchFamily="34" charset="0"/>
              </a:rPr>
              <a:t> </a:t>
            </a:r>
            <a:r>
              <a:rPr lang="en-US" sz="1600" u="none" strike="noStrike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cs typeface="Calibri" panose="020F0502020204030204" pitchFamily="34" charset="0"/>
              </a:rPr>
              <a:t>​</a:t>
            </a:r>
            <a:r>
              <a:rPr lang="en-US" sz="1600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cs typeface="Calibri" panose="020F0502020204030204" pitchFamily="34" charset="0"/>
              </a:rPr>
              <a:t>​</a:t>
            </a:r>
          </a:p>
          <a:p>
            <a:pPr algn="just" rtl="0" fontAlgn="base"/>
            <a:r>
              <a:rPr lang="es-ES" sz="1600" u="none" strike="noStrike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cs typeface="Calibri" panose="020F0502020204030204" pitchFamily="34" charset="0"/>
              </a:rPr>
              <a:t>Esta propuesta ha sido desarrollada por ETAIROS BUSINESS SOLUTIONS S.A.S para </a:t>
            </a:r>
            <a:r>
              <a:rPr lang="es-ES" sz="1600" dirty="0">
                <a:solidFill>
                  <a:srgbClr val="000000"/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Grupo Empresarial Cooperativo Coomeva </a:t>
            </a:r>
            <a:r>
              <a:rPr lang="es-ES" sz="1600" u="none" strike="noStrike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cs typeface="Calibri" panose="020F0502020204030204" pitchFamily="34" charset="0"/>
              </a:rPr>
              <a:t>y se mantendrá bajo su propiedad hasta el momento en que un contrato formal con  </a:t>
            </a:r>
            <a:r>
              <a:rPr lang="es-ES" sz="1600" dirty="0">
                <a:solidFill>
                  <a:srgbClr val="000000"/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 Grupo Empresarial Cooperativo Coomeva </a:t>
            </a:r>
            <a:r>
              <a:rPr lang="es-ES" sz="1600" u="none" strike="noStrike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cs typeface="Calibri" panose="020F0502020204030204" pitchFamily="34" charset="0"/>
              </a:rPr>
              <a:t>se perfeccione, de esta forma, sus contenidos no podrán ser revelados por  </a:t>
            </a:r>
            <a:r>
              <a:rPr lang="es-ES" sz="1600" dirty="0">
                <a:solidFill>
                  <a:srgbClr val="000000"/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 Grupo Empresarial Cooperativo Coomeva </a:t>
            </a:r>
            <a:r>
              <a:rPr lang="es-ES" sz="1600" u="none" strike="noStrike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cs typeface="Calibri" panose="020F0502020204030204" pitchFamily="34" charset="0"/>
              </a:rPr>
              <a:t>o/a ningún tercero, así como tampoco los conceptos originales desarrollados por ETAIROS BUSINESS SOLUTIONS S.A.S  podrán ser utilizados con fines comerciales. Si  </a:t>
            </a:r>
            <a:r>
              <a:rPr lang="es-ES" sz="1600" dirty="0">
                <a:solidFill>
                  <a:srgbClr val="000000"/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 Grupo Empresarial Cooperativo Coomeva </a:t>
            </a:r>
            <a:r>
              <a:rPr lang="es-ES" sz="1600" u="none" strike="noStrike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cs typeface="Calibri" panose="020F0502020204030204" pitchFamily="34" charset="0"/>
              </a:rPr>
              <a:t>decide no proseguir con el proyecto, o selecciona otra firma de consultoría, solicitamos el retorno de esta propuesta y el aseguramiento de que no se tomó ninguna copia de esta.</a:t>
            </a:r>
            <a:r>
              <a:rPr lang="es-CO" sz="1600" u="none" strike="noStrike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cs typeface="Calibri" panose="020F0502020204030204" pitchFamily="34" charset="0"/>
              </a:rPr>
              <a:t> </a:t>
            </a:r>
            <a:r>
              <a:rPr lang="en-US" sz="1600" u="none" strike="noStrike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cs typeface="Calibri" panose="020F0502020204030204" pitchFamily="34" charset="0"/>
              </a:rPr>
              <a:t>​</a:t>
            </a:r>
            <a:r>
              <a:rPr lang="en-US" sz="1600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cs typeface="Calibri" panose="020F0502020204030204" pitchFamily="34" charset="0"/>
              </a:rPr>
              <a:t>​</a:t>
            </a:r>
          </a:p>
          <a:p>
            <a:pPr algn="just" rtl="0" fontAlgn="base"/>
            <a:r>
              <a:rPr lang="es-CO" sz="1600" u="none" strike="noStrike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cs typeface="Calibri" panose="020F0502020204030204" pitchFamily="34" charset="0"/>
              </a:rPr>
              <a:t> </a:t>
            </a:r>
            <a:r>
              <a:rPr lang="en-US" sz="1600" u="none" strike="noStrike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cs typeface="Calibri" panose="020F0502020204030204" pitchFamily="34" charset="0"/>
              </a:rPr>
              <a:t>​</a:t>
            </a:r>
            <a:r>
              <a:rPr lang="en-US" sz="1600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cs typeface="Calibri" panose="020F0502020204030204" pitchFamily="34" charset="0"/>
              </a:rPr>
              <a:t>​</a:t>
            </a:r>
          </a:p>
          <a:p>
            <a:pPr algn="just" rtl="0" fontAlgn="base"/>
            <a:r>
              <a:rPr lang="es-ES" sz="1600" b="0" i="0" u="none" strike="noStrike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cs typeface="Calibri" panose="020F0502020204030204" pitchFamily="34" charset="0"/>
              </a:rPr>
              <a:t> </a:t>
            </a:r>
            <a:r>
              <a:rPr lang="es-CO" sz="1600" b="0" i="0" u="none" strike="noStrike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cs typeface="Calibri" panose="020F0502020204030204" pitchFamily="34" charset="0"/>
              </a:rPr>
              <a:t>​</a:t>
            </a:r>
            <a:r>
              <a:rPr lang="en-US" sz="1600" b="0" i="0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cs typeface="Calibri" panose="020F0502020204030204" pitchFamily="34" charset="0"/>
              </a:rPr>
              <a:t>​</a:t>
            </a:r>
          </a:p>
          <a:p>
            <a:pPr algn="ctr" rtl="0" fontAlgn="base"/>
            <a:r>
              <a:rPr lang="en-US" sz="1400" u="none" strike="noStrike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cs typeface="Calibri Light" panose="020F0302020204030204" pitchFamily="34" charset="0"/>
              </a:rPr>
              <a:t>Copyright ETAIROS BUSINESS SOLUTIONS S.A.S. – 2024</a:t>
            </a:r>
            <a:endParaRPr lang="es-CO" sz="1400" dirty="0">
              <a:solidFill>
                <a:srgbClr val="000000"/>
              </a:solidFill>
              <a:effectLst/>
              <a:latin typeface="Century Gothic" panose="020B0502020202020204" pitchFamily="34" charset="0"/>
              <a:cs typeface="Calibri Light" panose="020F0302020204030204" pitchFamily="34" charset="0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43689BB1-4AAC-96E5-A6F5-B14671A35D69}"/>
              </a:ext>
            </a:extLst>
          </p:cNvPr>
          <p:cNvSpPr txBox="1"/>
          <p:nvPr/>
        </p:nvSpPr>
        <p:spPr>
          <a:xfrm>
            <a:off x="2703041" y="1170779"/>
            <a:ext cx="609805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CO" sz="2000" b="0" i="0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cs typeface="Calibri" panose="020F0502020204030204" pitchFamily="34" charset="0"/>
              </a:rPr>
              <a:t> </a:t>
            </a:r>
            <a:r>
              <a:rPr lang="es-CO" sz="2000" b="1" dirty="0">
                <a:solidFill>
                  <a:schemeClr val="accent1">
                    <a:lumMod val="50000"/>
                  </a:schemeClr>
                </a:solidFill>
                <a:effectLst/>
                <a:latin typeface="Century Gothic" panose="020B0502020202020204" pitchFamily="34" charset="0"/>
                <a:cs typeface="Calibri" panose="020F0502020204030204" pitchFamily="34" charset="0"/>
              </a:rPr>
              <a:t>ACUERDO DE CONFIDENCIALIDAD </a:t>
            </a:r>
            <a:endParaRPr lang="es-CO" sz="2000" b="1" dirty="0">
              <a:solidFill>
                <a:schemeClr val="accent1">
                  <a:lumMod val="50000"/>
                </a:schemeClr>
              </a:solidFill>
              <a:latin typeface="Century Gothic" panose="020B050202020202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74809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795F006E-DB46-8CF5-E6C3-B39F141B5157}"/>
              </a:ext>
            </a:extLst>
          </p:cNvPr>
          <p:cNvSpPr txBox="1"/>
          <p:nvPr/>
        </p:nvSpPr>
        <p:spPr>
          <a:xfrm>
            <a:off x="630195" y="1556951"/>
            <a:ext cx="10637108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dirty="0">
                <a:latin typeface="Century Gothic" panose="020B0502020202020204" pitchFamily="34" charset="0"/>
                <a:cs typeface="Calibri" panose="020F0502020204030204" pitchFamily="34" charset="0"/>
              </a:rPr>
              <a:t>Estimados señores:</a:t>
            </a:r>
          </a:p>
          <a:p>
            <a:pPr algn="just"/>
            <a:r>
              <a:rPr lang="es-CO" b="1" dirty="0">
                <a:latin typeface="Century Gothic" panose="020B0502020202020204" pitchFamily="34" charset="0"/>
                <a:cs typeface="Calibri" panose="020F0502020204030204" pitchFamily="34" charset="0"/>
              </a:rPr>
              <a:t>Grupo Empresarial Cooperativo Coomeva</a:t>
            </a:r>
          </a:p>
          <a:p>
            <a:pPr algn="just"/>
            <a:endParaRPr lang="es-CO" dirty="0">
              <a:latin typeface="Century Gothic" panose="020B0502020202020204" pitchFamily="34" charset="0"/>
              <a:cs typeface="Calibri" panose="020F0502020204030204" pitchFamily="34" charset="0"/>
            </a:endParaRPr>
          </a:p>
          <a:p>
            <a:pPr algn="just"/>
            <a:r>
              <a:rPr lang="es-CO" dirty="0">
                <a:latin typeface="Century Gothic" panose="020B0502020202020204" pitchFamily="34" charset="0"/>
                <a:cs typeface="Calibri" panose="020F0502020204030204" pitchFamily="34" charset="0"/>
              </a:rPr>
              <a:t>De acuerdo con su solicitud nos complace presentar nuestra propuesta de oferta económica de los servicios requeridos en:</a:t>
            </a:r>
          </a:p>
          <a:p>
            <a:pPr algn="just"/>
            <a:endParaRPr lang="es-CO" dirty="0">
              <a:latin typeface="Century Gothic" panose="020B050202020202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dirty="0">
                <a:latin typeface="Century Gothic" panose="020B0502020202020204" pitchFamily="34" charset="0"/>
                <a:cs typeface="Calibri" panose="020F0502020204030204" pitchFamily="34" charset="0"/>
              </a:rPr>
              <a:t>Desarrollador Oracle Fusion BI</a:t>
            </a:r>
            <a:br>
              <a:rPr lang="es-CO" dirty="0">
                <a:latin typeface="Century Gothic" panose="020B0502020202020204" pitchFamily="34" charset="0"/>
                <a:cs typeface="Calibri" panose="020F0502020204030204" pitchFamily="34" charset="0"/>
              </a:rPr>
            </a:br>
            <a:endParaRPr lang="es-CO" dirty="0">
              <a:latin typeface="Century Gothic" panose="020B0502020202020204" pitchFamily="34" charset="0"/>
              <a:cs typeface="Calibri" panose="020F0502020204030204" pitchFamily="34" charset="0"/>
            </a:endParaRPr>
          </a:p>
          <a:p>
            <a:pPr algn="just"/>
            <a:endParaRPr lang="es-CO" dirty="0">
              <a:latin typeface="Century Gothic" panose="020B0502020202020204" pitchFamily="34" charset="0"/>
              <a:cs typeface="Calibri" panose="020F0502020204030204" pitchFamily="34" charset="0"/>
            </a:endParaRPr>
          </a:p>
          <a:p>
            <a:pPr algn="just"/>
            <a:r>
              <a:rPr lang="es-CO" dirty="0">
                <a:latin typeface="Century Gothic" panose="020B0502020202020204" pitchFamily="34" charset="0"/>
                <a:cs typeface="Calibri" panose="020F0502020204030204" pitchFamily="34" charset="0"/>
              </a:rPr>
              <a:t>Esperamos nuestra oferta sea de gran interés, a continuación, detalles de nuestra oferta económica.</a:t>
            </a:r>
          </a:p>
          <a:p>
            <a:pPr algn="just"/>
            <a:endParaRPr lang="es-CO" dirty="0">
              <a:latin typeface="Century Gothic" panose="020B0502020202020204" pitchFamily="34" charset="0"/>
              <a:cs typeface="Calibri" panose="020F0502020204030204" pitchFamily="34" charset="0"/>
            </a:endParaRPr>
          </a:p>
          <a:p>
            <a:pPr algn="just"/>
            <a:r>
              <a:rPr lang="es-CO" dirty="0">
                <a:latin typeface="Century Gothic" panose="020B0502020202020204" pitchFamily="34" charset="0"/>
                <a:cs typeface="Calibri" panose="020F0502020204030204" pitchFamily="34" charset="0"/>
              </a:rPr>
              <a:t>Cordialmente,</a:t>
            </a:r>
          </a:p>
          <a:p>
            <a:pPr algn="just"/>
            <a:endParaRPr lang="es-CO" dirty="0">
              <a:latin typeface="Century Gothic" panose="020B0502020202020204" pitchFamily="34" charset="0"/>
              <a:cs typeface="Calibri" panose="020F0502020204030204" pitchFamily="34" charset="0"/>
            </a:endParaRPr>
          </a:p>
          <a:p>
            <a:pPr algn="just"/>
            <a:r>
              <a:rPr lang="es-CO" b="1" dirty="0">
                <a:latin typeface="Century Gothic" panose="020B0502020202020204" pitchFamily="34" charset="0"/>
                <a:cs typeface="Calibri" panose="020F0502020204030204" pitchFamily="34" charset="0"/>
              </a:rPr>
              <a:t>Etairos Business Solutions S.A.S</a:t>
            </a:r>
          </a:p>
        </p:txBody>
      </p:sp>
    </p:spTree>
    <p:extLst>
      <p:ext uri="{BB962C8B-B14F-4D97-AF65-F5344CB8AC3E}">
        <p14:creationId xmlns:p14="http://schemas.microsoft.com/office/powerpoint/2010/main" val="14302057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980E7E0C-5A44-7AD9-C2BB-A399AB0B349A}"/>
              </a:ext>
            </a:extLst>
          </p:cNvPr>
          <p:cNvSpPr txBox="1"/>
          <p:nvPr/>
        </p:nvSpPr>
        <p:spPr>
          <a:xfrm>
            <a:off x="2454188" y="1223319"/>
            <a:ext cx="66232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2400" b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Oferta económica </a:t>
            </a:r>
          </a:p>
        </p:txBody>
      </p:sp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E01E5400-22C3-9D2C-D333-6852AB41F1A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0512051"/>
              </p:ext>
            </p:extLst>
          </p:nvPr>
        </p:nvGraphicFramePr>
        <p:xfrm>
          <a:off x="1371600" y="2585536"/>
          <a:ext cx="8788398" cy="101092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3385751">
                  <a:extLst>
                    <a:ext uri="{9D8B030D-6E8A-4147-A177-3AD203B41FA5}">
                      <a16:colId xmlns:a16="http://schemas.microsoft.com/office/drawing/2014/main" val="231462494"/>
                    </a:ext>
                  </a:extLst>
                </a:gridCol>
                <a:gridCol w="2473181">
                  <a:extLst>
                    <a:ext uri="{9D8B030D-6E8A-4147-A177-3AD203B41FA5}">
                      <a16:colId xmlns:a16="http://schemas.microsoft.com/office/drawing/2014/main" val="139158418"/>
                    </a:ext>
                  </a:extLst>
                </a:gridCol>
                <a:gridCol w="2929466">
                  <a:extLst>
                    <a:ext uri="{9D8B030D-6E8A-4147-A177-3AD203B41FA5}">
                      <a16:colId xmlns:a16="http://schemas.microsoft.com/office/drawing/2014/main" val="13406090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CO" dirty="0">
                          <a:latin typeface="Century Gothic" panose="020B0502020202020204" pitchFamily="34" charset="0"/>
                        </a:rPr>
                        <a:t>SERVICIO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>
                          <a:latin typeface="Century Gothic" panose="020B0502020202020204" pitchFamily="34" charset="0"/>
                        </a:rPr>
                        <a:t>VALOR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>
                          <a:latin typeface="Century Gothic" panose="020B0502020202020204" pitchFamily="34" charset="0"/>
                        </a:rPr>
                        <a:t>HORAS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93717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CO" dirty="0">
                          <a:latin typeface="Century Gothic" panose="020B0502020202020204" pitchFamily="34" charset="0"/>
                          <a:cs typeface="Calibri" panose="020F0502020204030204" pitchFamily="34" charset="0"/>
                        </a:rPr>
                        <a:t>Desarrollador Oracle Fusion BI</a:t>
                      </a:r>
                      <a:endParaRPr lang="es-CO" dirty="0"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>
                          <a:latin typeface="Century Gothic" panose="020B0502020202020204" pitchFamily="34" charset="0"/>
                        </a:rPr>
                        <a:t>$106.813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>
                          <a:latin typeface="Century Gothic" panose="020B0502020202020204" pitchFamily="34" charset="0"/>
                        </a:rPr>
                        <a:t>3.240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902156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668712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4F6946AA-944C-EF68-A947-14A7946FD5EE}"/>
              </a:ext>
            </a:extLst>
          </p:cNvPr>
          <p:cNvSpPr txBox="1"/>
          <p:nvPr/>
        </p:nvSpPr>
        <p:spPr>
          <a:xfrm>
            <a:off x="2586680" y="1297461"/>
            <a:ext cx="66232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2400" b="1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Condiciones comerciales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703521D6-AB8A-49F6-E1A0-D25DDB5378E0}"/>
              </a:ext>
            </a:extLst>
          </p:cNvPr>
          <p:cNvSpPr txBox="1"/>
          <p:nvPr/>
        </p:nvSpPr>
        <p:spPr>
          <a:xfrm>
            <a:off x="1171832" y="3551529"/>
            <a:ext cx="9848335" cy="230832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285750" indent="-285750" algn="just" rtl="0" fontAlgn="base">
              <a:buFont typeface="Arial" panose="020B0604020202020204" pitchFamily="34" charset="0"/>
              <a:buChar char="•"/>
            </a:pPr>
            <a:r>
              <a:rPr lang="es-ES" sz="1600" u="none" strike="noStrike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cs typeface="Calibri" panose="020F0502020204030204" pitchFamily="34" charset="0"/>
              </a:rPr>
              <a:t>El valor de está propuesto NO incluye IVA</a:t>
            </a:r>
            <a:r>
              <a:rPr lang="en-US" sz="1600" u="none" strike="noStrike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cs typeface="Calibri" panose="020F0502020204030204" pitchFamily="34" charset="0"/>
              </a:rPr>
              <a:t>​</a:t>
            </a:r>
            <a:r>
              <a:rPr lang="en-US" sz="1600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cs typeface="Calibri" panose="020F0502020204030204" pitchFamily="34" charset="0"/>
              </a:rPr>
              <a:t>​.</a:t>
            </a:r>
          </a:p>
          <a:p>
            <a:pPr marL="285750" indent="-285750" algn="just" rtl="0" fontAlgn="base">
              <a:buFont typeface="Arial" panose="020B0604020202020204" pitchFamily="34" charset="0"/>
              <a:buChar char="•"/>
            </a:pPr>
            <a:r>
              <a:rPr lang="es-ES" sz="1600" u="none" strike="noStrike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cs typeface="Calibri" panose="020F0502020204030204" pitchFamily="34" charset="0"/>
              </a:rPr>
              <a:t>El proyecto empezará a ejecutarse con la firma del contrato entre las partes.</a:t>
            </a:r>
            <a:r>
              <a:rPr lang="es-CO" sz="1600" u="none" strike="noStrike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cs typeface="Calibri" panose="020F0502020204030204" pitchFamily="34" charset="0"/>
              </a:rPr>
              <a:t>​</a:t>
            </a:r>
            <a:r>
              <a:rPr lang="en-US" sz="1600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cs typeface="Calibri" panose="020F0502020204030204" pitchFamily="34" charset="0"/>
              </a:rPr>
              <a:t>​</a:t>
            </a:r>
          </a:p>
          <a:p>
            <a:pPr marL="285750" indent="-285750" algn="just" rtl="0" fontAlgn="base">
              <a:buFont typeface="Arial" panose="020B0604020202020204" pitchFamily="34" charset="0"/>
              <a:buChar char="•"/>
            </a:pPr>
            <a:r>
              <a:rPr lang="es-ES" sz="1600" u="none" strike="noStrike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cs typeface="Calibri" panose="020F0502020204030204" pitchFamily="34" charset="0"/>
              </a:rPr>
              <a:t>La ejecución del proyecto se realizará de manera remota en las oficinas de ETAIROS.</a:t>
            </a:r>
          </a:p>
          <a:p>
            <a:pPr marL="285750" indent="-285750" algn="just" fontAlgn="base">
              <a:buFont typeface="Arial" panose="020B0604020202020204" pitchFamily="34" charset="0"/>
              <a:buChar char="•"/>
            </a:pPr>
            <a:r>
              <a:rPr lang="es-ES" sz="1600" u="none" strike="noStrike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cs typeface="Calibri" panose="020F0502020204030204" pitchFamily="34" charset="0"/>
              </a:rPr>
              <a:t>Actividades como reuniones de definición y alcance se realizarán a través de videoconferencias con los usuarios líderes de </a:t>
            </a:r>
            <a:r>
              <a:rPr lang="es-ES" sz="1600" dirty="0">
                <a:solidFill>
                  <a:srgbClr val="000000"/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 Grupo Empresarial Cooperativo Coomeva</a:t>
            </a:r>
            <a:r>
              <a:rPr lang="es-ES" sz="1600" u="none" strike="noStrike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cs typeface="Calibri" panose="020F0502020204030204" pitchFamily="34" charset="0"/>
              </a:rPr>
              <a:t>.</a:t>
            </a:r>
            <a:r>
              <a:rPr lang="en-US" sz="1600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cs typeface="Calibri" panose="020F0502020204030204" pitchFamily="34" charset="0"/>
              </a:rPr>
              <a:t>​</a:t>
            </a:r>
          </a:p>
          <a:p>
            <a:pPr marL="285750" indent="-285750" algn="just" rtl="0" fontAlgn="base">
              <a:buFont typeface="Arial" panose="020B0604020202020204" pitchFamily="34" charset="0"/>
              <a:buChar char="•"/>
            </a:pPr>
            <a:r>
              <a:rPr lang="es-ES" sz="1600" u="none" strike="noStrike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cs typeface="Calibri" panose="020F0502020204030204" pitchFamily="34" charset="0"/>
              </a:rPr>
              <a:t>Esta oferta tiene una validez de </a:t>
            </a:r>
            <a:r>
              <a:rPr lang="es-ES" sz="1600" dirty="0">
                <a:solidFill>
                  <a:srgbClr val="000000"/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90</a:t>
            </a:r>
            <a:r>
              <a:rPr lang="es-ES" sz="1600" u="none" strike="noStrike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cs typeface="Calibri" panose="020F0502020204030204" pitchFamily="34" charset="0"/>
              </a:rPr>
              <a:t> días a partir de la fecha de entrega de esta. Luego de su de su vencimiento, es necesario confirmar y actualizar con ETAIROS su vigencia. </a:t>
            </a:r>
            <a:r>
              <a:rPr lang="en-US" sz="1600" u="none" strike="noStrike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cs typeface="Calibri" panose="020F0502020204030204" pitchFamily="34" charset="0"/>
              </a:rPr>
              <a:t>​</a:t>
            </a:r>
            <a:r>
              <a:rPr lang="en-US" sz="1600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cs typeface="Calibri" panose="020F0502020204030204" pitchFamily="34" charset="0"/>
              </a:rPr>
              <a:t>​</a:t>
            </a:r>
          </a:p>
          <a:p>
            <a:pPr marL="285750" indent="-285750" algn="just" rtl="0" fontAlgn="base">
              <a:buFont typeface="Arial" panose="020B0604020202020204" pitchFamily="34" charset="0"/>
              <a:buChar char="•"/>
            </a:pPr>
            <a:r>
              <a:rPr lang="es-CO" sz="1600" u="none" strike="noStrike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cs typeface="Calibri" panose="020F0502020204030204" pitchFamily="34" charset="0"/>
              </a:rPr>
              <a:t>Una vez se de inicio al servicio se realizará la fir</a:t>
            </a:r>
            <a:r>
              <a:rPr lang="es-CO" sz="1600" b="0" i="0" u="none" strike="noStrike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cs typeface="Calibri" panose="020F0502020204030204" pitchFamily="34" charset="0"/>
              </a:rPr>
              <a:t>ma del ANS entre las partes. </a:t>
            </a:r>
            <a:r>
              <a:rPr lang="en-US" sz="1600" b="0" i="0" u="none" strike="noStrike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cs typeface="Calibri" panose="020F0502020204030204" pitchFamily="34" charset="0"/>
              </a:rPr>
              <a:t>​</a:t>
            </a:r>
            <a:r>
              <a:rPr lang="en-US" sz="1600" b="0" i="0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cs typeface="Calibri" panose="020F0502020204030204" pitchFamily="34" charset="0"/>
              </a:rPr>
              <a:t>​</a:t>
            </a:r>
          </a:p>
          <a:p>
            <a:pPr marL="285750" indent="-285750" algn="just" rtl="0" fontAlgn="base">
              <a:buFont typeface="Arial" panose="020B0604020202020204" pitchFamily="34" charset="0"/>
              <a:buChar char="•"/>
            </a:pPr>
            <a:r>
              <a:rPr lang="es-CO" sz="1600" b="0" i="0" u="none" strike="noStrike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cs typeface="Calibri" panose="020F0502020204030204" pitchFamily="34" charset="0"/>
              </a:rPr>
              <a:t>Contrato mínimo por un año de servicio. </a:t>
            </a:r>
            <a:r>
              <a:rPr lang="en-US" sz="1600" b="0" i="0" u="none" strike="noStrike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cs typeface="Calibri" panose="020F0502020204030204" pitchFamily="34" charset="0"/>
              </a:rPr>
              <a:t>​</a:t>
            </a:r>
            <a:r>
              <a:rPr lang="en-US" sz="1600" b="0" i="0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cs typeface="Calibri" panose="020F0502020204030204" pitchFamily="34" charset="0"/>
              </a:rPr>
              <a:t>​</a:t>
            </a:r>
          </a:p>
        </p:txBody>
      </p:sp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F1B3F87E-1CAB-0DF2-2CC8-88F14475465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3581534"/>
              </p:ext>
            </p:extLst>
          </p:nvPr>
        </p:nvGraphicFramePr>
        <p:xfrm>
          <a:off x="1791730" y="2026300"/>
          <a:ext cx="8426619" cy="101092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2243895">
                  <a:extLst>
                    <a:ext uri="{9D8B030D-6E8A-4147-A177-3AD203B41FA5}">
                      <a16:colId xmlns:a16="http://schemas.microsoft.com/office/drawing/2014/main" val="231462494"/>
                    </a:ext>
                  </a:extLst>
                </a:gridCol>
                <a:gridCol w="1835188">
                  <a:extLst>
                    <a:ext uri="{9D8B030D-6E8A-4147-A177-3AD203B41FA5}">
                      <a16:colId xmlns:a16="http://schemas.microsoft.com/office/drawing/2014/main" val="139158418"/>
                    </a:ext>
                  </a:extLst>
                </a:gridCol>
                <a:gridCol w="2173768">
                  <a:extLst>
                    <a:ext uri="{9D8B030D-6E8A-4147-A177-3AD203B41FA5}">
                      <a16:colId xmlns:a16="http://schemas.microsoft.com/office/drawing/2014/main" val="1340609057"/>
                    </a:ext>
                  </a:extLst>
                </a:gridCol>
                <a:gridCol w="2173768">
                  <a:extLst>
                    <a:ext uri="{9D8B030D-6E8A-4147-A177-3AD203B41FA5}">
                      <a16:colId xmlns:a16="http://schemas.microsoft.com/office/drawing/2014/main" val="407433517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CO" dirty="0">
                          <a:latin typeface="Century Gothic" panose="020B0502020202020204" pitchFamily="34" charset="0"/>
                        </a:rPr>
                        <a:t>Forma de pago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>
                          <a:latin typeface="Century Gothic" panose="020B0502020202020204" pitchFamily="34" charset="0"/>
                        </a:rPr>
                        <a:t>Facturación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>
                          <a:latin typeface="Century Gothic" panose="020B0502020202020204" pitchFamily="34" charset="0"/>
                        </a:rPr>
                        <a:t>Vigencia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>
                          <a:latin typeface="Century Gothic" panose="020B0502020202020204" pitchFamily="34" charset="0"/>
                        </a:rPr>
                        <a:t>Moneda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93717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CO" dirty="0">
                          <a:latin typeface="Century Gothic" panose="020B0502020202020204" pitchFamily="34" charset="0"/>
                          <a:cs typeface="Calibri" panose="020F0502020204030204" pitchFamily="34" charset="0"/>
                        </a:rPr>
                        <a:t>30 días </a:t>
                      </a:r>
                      <a:endParaRPr lang="es-CO" dirty="0">
                        <a:latin typeface="Century Gothic" panose="020B0502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>
                          <a:latin typeface="Century Gothic" panose="020B0502020202020204" pitchFamily="34" charset="0"/>
                        </a:rPr>
                        <a:t>Mensual anticipada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>
                          <a:latin typeface="Century Gothic" panose="020B0502020202020204" pitchFamily="34" charset="0"/>
                        </a:rPr>
                        <a:t>Oferta 1 año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>
                          <a:latin typeface="Century Gothic" panose="020B0502020202020204" pitchFamily="34" charset="0"/>
                        </a:rPr>
                        <a:t>COP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902156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843607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43A843C1-5909-371F-64A0-DBFB36B76945}"/>
              </a:ext>
            </a:extLst>
          </p:cNvPr>
          <p:cNvSpPr txBox="1"/>
          <p:nvPr/>
        </p:nvSpPr>
        <p:spPr>
          <a:xfrm>
            <a:off x="2697892" y="1255905"/>
            <a:ext cx="66232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SUPUESTOS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9F9244E2-CED0-BCE9-ECB5-DAA47D8C8A4A}"/>
              </a:ext>
            </a:extLst>
          </p:cNvPr>
          <p:cNvSpPr txBox="1"/>
          <p:nvPr/>
        </p:nvSpPr>
        <p:spPr>
          <a:xfrm>
            <a:off x="696097" y="1816443"/>
            <a:ext cx="1079980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 rtl="0" fontAlgn="base">
              <a:buFont typeface="+mj-lt"/>
              <a:buAutoNum type="arabicPeriod"/>
            </a:pPr>
            <a:r>
              <a:rPr lang="es-CO" sz="1200" b="0" i="0" u="none" strike="noStrike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cs typeface="Calibri" panose="020F0502020204030204" pitchFamily="34" charset="0"/>
              </a:rPr>
              <a:t>Esta propuesta de servicios hace parte integral del contrato a definir entre </a:t>
            </a:r>
            <a:r>
              <a:rPr lang="es-ES" sz="1200" dirty="0">
                <a:solidFill>
                  <a:srgbClr val="000000"/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Grupo Empresarial Cooperativo Coomeva </a:t>
            </a:r>
            <a:r>
              <a:rPr lang="es-CO" sz="1200" b="0" i="0" u="none" strike="noStrike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cs typeface="Calibri" panose="020F0502020204030204" pitchFamily="34" charset="0"/>
              </a:rPr>
              <a:t>y ETAIROS. 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cs typeface="Calibri" panose="020F0502020204030204" pitchFamily="34" charset="0"/>
              </a:rPr>
              <a:t>​</a:t>
            </a:r>
          </a:p>
          <a:p>
            <a:pPr marL="342900" indent="-342900" algn="just" rtl="0" fontAlgn="base">
              <a:buFont typeface="+mj-lt"/>
              <a:buAutoNum type="arabicPeriod"/>
            </a:pPr>
            <a:r>
              <a:rPr lang="es-ES" sz="1200" dirty="0">
                <a:solidFill>
                  <a:srgbClr val="000000"/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Grupo Empresarial Cooperativo Coomeva </a:t>
            </a:r>
            <a:r>
              <a:rPr lang="es-CO" sz="1200" b="0" i="0" u="none" strike="noStrike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cs typeface="Calibri" panose="020F0502020204030204" pitchFamily="34" charset="0"/>
              </a:rPr>
              <a:t>debe suministrar los contactos necesarios para las partes que intervienen en el servicio como proveedores de otras integraciones, entre otros. 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cs typeface="Calibri" panose="020F0502020204030204" pitchFamily="34" charset="0"/>
              </a:rPr>
              <a:t>​</a:t>
            </a:r>
          </a:p>
          <a:p>
            <a:pPr marL="342900" indent="-342900" algn="just" rtl="0" fontAlgn="base">
              <a:buFont typeface="+mj-lt"/>
              <a:buAutoNum type="arabicPeriod"/>
            </a:pPr>
            <a:r>
              <a:rPr lang="es-ES" sz="1200" dirty="0">
                <a:solidFill>
                  <a:srgbClr val="000000"/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Grupo Empresarial Cooperativo Coomeva </a:t>
            </a:r>
            <a:r>
              <a:rPr lang="es-CO" sz="1200" b="0" i="0" u="none" strike="noStrike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cs typeface="Calibri" panose="020F0502020204030204" pitchFamily="34" charset="0"/>
              </a:rPr>
              <a:t>será responsable de suministrar al menos dos instancias (producción, desarrollo/pruebas) durante la ejecución del servicio, la cual debe estar disponibles desde el primer día de inicio del servicio. 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cs typeface="Calibri" panose="020F0502020204030204" pitchFamily="34" charset="0"/>
              </a:rPr>
              <a:t>​</a:t>
            </a:r>
          </a:p>
          <a:p>
            <a:pPr marL="342900" indent="-342900" algn="just" rtl="0" fontAlgn="base">
              <a:buFont typeface="+mj-lt"/>
              <a:buAutoNum type="arabicPeriod"/>
            </a:pPr>
            <a:r>
              <a:rPr lang="es-CO" sz="1200" b="0" i="0" u="none" strike="noStrike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cs typeface="Calibri" panose="020F0502020204030204" pitchFamily="34" charset="0"/>
              </a:rPr>
              <a:t>Cualquier situación o condición que modifique aspectos funcionales, técnicos u operativos, o que impacte el alcance de esta propuesta, será considerado “cambio en el alcance”. Entre otros, serán considerados cambios en el alcance y serán cotizados de forma independiente al cliente: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cs typeface="Calibri" panose="020F0502020204030204" pitchFamily="34" charset="0"/>
              </a:rPr>
              <a:t>​</a:t>
            </a:r>
          </a:p>
          <a:p>
            <a:pPr algn="just" rtl="0" fontAlgn="base"/>
            <a:r>
              <a:rPr lang="es-CO" sz="1200" b="0" i="0" u="none" strike="noStrike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cs typeface="Calibri" panose="020F0502020204030204" pitchFamily="34" charset="0"/>
              </a:rPr>
              <a:t>Extensiones a los requerimientos, que impliquen la inclusión de nuevas funcionalidades del sistema no especificadas en esta propuesta: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cs typeface="Calibri" panose="020F0502020204030204" pitchFamily="34" charset="0"/>
              </a:rPr>
              <a:t>​</a:t>
            </a:r>
          </a:p>
          <a:p>
            <a:pPr marL="285750" indent="-285750" algn="just" rtl="0" fontAlgn="base">
              <a:buFont typeface="Arial" panose="020B0604020202020204" pitchFamily="34" charset="0"/>
              <a:buChar char="•"/>
            </a:pPr>
            <a:r>
              <a:rPr lang="es-CO" sz="1200" b="0" i="0" u="none" strike="noStrike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cs typeface="Calibri" panose="020F0502020204030204" pitchFamily="34" charset="0"/>
              </a:rPr>
              <a:t>Implementaciones nuevas.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cs typeface="Calibri" panose="020F0502020204030204" pitchFamily="34" charset="0"/>
              </a:rPr>
              <a:t>​</a:t>
            </a:r>
          </a:p>
          <a:p>
            <a:pPr marL="285750" indent="-285750" algn="just" rtl="0" fontAlgn="base">
              <a:buFont typeface="Arial" panose="020B0604020202020204" pitchFamily="34" charset="0"/>
              <a:buChar char="•"/>
            </a:pPr>
            <a:r>
              <a:rPr lang="es-CO" sz="1200" b="0" i="0" u="none" strike="noStrike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cs typeface="Calibri" panose="020F0502020204030204" pitchFamily="34" charset="0"/>
              </a:rPr>
              <a:t>Configuración de nuevas entidades legales, u otro tipo de configuraciones.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cs typeface="Calibri" panose="020F0502020204030204" pitchFamily="34" charset="0"/>
              </a:rPr>
              <a:t>​</a:t>
            </a:r>
          </a:p>
          <a:p>
            <a:pPr marL="285750" indent="-285750" algn="just" rtl="0" fontAlgn="base">
              <a:buFont typeface="Arial" panose="020B0604020202020204" pitchFamily="34" charset="0"/>
              <a:buChar char="•"/>
            </a:pPr>
            <a:r>
              <a:rPr lang="es-CO" sz="1200" b="0" i="0" u="none" strike="noStrike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cs typeface="Calibri" panose="020F0502020204030204" pitchFamily="34" charset="0"/>
              </a:rPr>
              <a:t>Desarrollos complementarios o adaptaciones adicionales que pudieran surgir por nuevos requerimientos de </a:t>
            </a:r>
            <a:r>
              <a:rPr lang="es-ES" sz="1200" dirty="0">
                <a:solidFill>
                  <a:srgbClr val="000000"/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Grupo Empresarial Cooperativo Coomeva </a:t>
            </a:r>
            <a:r>
              <a:rPr lang="es-ES" sz="1200" b="1" i="0" u="none" strike="noStrike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cs typeface="Calibri" panose="020F0502020204030204" pitchFamily="34" charset="0"/>
              </a:rPr>
              <a:t>.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cs typeface="Calibri" panose="020F0502020204030204" pitchFamily="34" charset="0"/>
              </a:rPr>
              <a:t>​</a:t>
            </a:r>
          </a:p>
          <a:p>
            <a:pPr marL="285750" indent="-285750" algn="just" rtl="0" fontAlgn="base">
              <a:buFont typeface="Arial" panose="020B0604020202020204" pitchFamily="34" charset="0"/>
              <a:buChar char="•"/>
            </a:pPr>
            <a:r>
              <a:rPr lang="es-CO" sz="1200" b="0" i="0" u="none" strike="noStrike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cs typeface="Calibri" panose="020F0502020204030204" pitchFamily="34" charset="0"/>
              </a:rPr>
              <a:t>Nuevos requerimientos de información que pudieran presentarse, tanto de entes externos como de </a:t>
            </a:r>
            <a:r>
              <a:rPr lang="es-ES" sz="1200" dirty="0">
                <a:solidFill>
                  <a:srgbClr val="000000"/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Grupo Empresarial Cooperativo Coomeva </a:t>
            </a:r>
            <a:r>
              <a:rPr lang="es-ES" sz="1200" b="1" i="0" u="none" strike="noStrike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cs typeface="Calibri" panose="020F0502020204030204" pitchFamily="34" charset="0"/>
              </a:rPr>
              <a:t>.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cs typeface="Calibri" panose="020F0502020204030204" pitchFamily="34" charset="0"/>
              </a:rPr>
              <a:t>​ </a:t>
            </a:r>
            <a:r>
              <a:rPr lang="es-CO" sz="1200" b="0" i="0" u="none" strike="noStrike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cs typeface="Calibri" panose="020F0502020204030204" pitchFamily="34" charset="0"/>
              </a:rPr>
              <a:t>en una instancia posterior a la aceptación de la presente propuesta.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cs typeface="Calibri" panose="020F0502020204030204" pitchFamily="34" charset="0"/>
              </a:rPr>
              <a:t>​</a:t>
            </a:r>
          </a:p>
          <a:p>
            <a:pPr rtl="0" fontAlgn="base"/>
            <a:r>
              <a:rPr lang="es-CO" sz="1200" b="0" i="0" u="none" strike="noStrike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cs typeface="Calibri" panose="020F0502020204030204" pitchFamily="34" charset="0"/>
              </a:rPr>
              <a:t>5.   El valor y la capacidad de los componentes del servicio integral que se presenta en esta propuesta es un estimado basado en           la información proporcionada por </a:t>
            </a:r>
            <a:r>
              <a:rPr lang="es-ES" sz="1200" dirty="0">
                <a:solidFill>
                  <a:srgbClr val="000000"/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Grupo Empresarial Cooperativo Coomeva </a:t>
            </a:r>
            <a:r>
              <a:rPr lang="es-ES" sz="1200" b="1" i="0" u="none" strike="noStrike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cs typeface="Calibri" panose="020F0502020204030204" pitchFamily="34" charset="0"/>
              </a:rPr>
              <a:t>.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cs typeface="Calibri" panose="020F0502020204030204" pitchFamily="34" charset="0"/>
              </a:rPr>
              <a:t>​</a:t>
            </a:r>
            <a:r>
              <a:rPr lang="es-CO" sz="1200" b="0" i="0" u="none" strike="noStrike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cs typeface="Calibri" panose="020F0502020204030204" pitchFamily="34" charset="0"/>
              </a:rPr>
              <a:t>, al igual que en el cumplimiento de los hechos y supuestos dados en las bases de estimación, cualquier incremento o crecimiento de la operación e incumplimiento de dichos supuestos obligarán a revisar los tiempos estimados del servicio y los mayores costos que estos impliquen, los cuales deben ser asumidos por </a:t>
            </a:r>
            <a:r>
              <a:rPr lang="es-ES" sz="1200" dirty="0">
                <a:solidFill>
                  <a:srgbClr val="000000"/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Grupo Empresarial Cooperativo Coomeva </a:t>
            </a:r>
            <a:r>
              <a:rPr lang="es-ES" sz="1200" b="1" i="0" u="none" strike="noStrike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cs typeface="Calibri" panose="020F0502020204030204" pitchFamily="34" charset="0"/>
              </a:rPr>
              <a:t>.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cs typeface="Calibri" panose="020F0502020204030204" pitchFamily="34" charset="0"/>
              </a:rPr>
              <a:t>​</a:t>
            </a:r>
            <a:r>
              <a:rPr lang="es-CO" sz="1200" b="0" i="0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cs typeface="Calibri" panose="020F0502020204030204" pitchFamily="34" charset="0"/>
              </a:rPr>
              <a:t>​</a:t>
            </a:r>
          </a:p>
        </p:txBody>
      </p:sp>
    </p:spTree>
    <p:extLst>
      <p:ext uri="{BB962C8B-B14F-4D97-AF65-F5344CB8AC3E}">
        <p14:creationId xmlns:p14="http://schemas.microsoft.com/office/powerpoint/2010/main" val="29140004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B02355C6-B8AB-FE69-F0D0-DECFDF06A2C4}"/>
              </a:ext>
            </a:extLst>
          </p:cNvPr>
          <p:cNvSpPr txBox="1"/>
          <p:nvPr/>
        </p:nvSpPr>
        <p:spPr>
          <a:xfrm>
            <a:off x="667265" y="1990333"/>
            <a:ext cx="10466173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0" fontAlgn="base">
              <a:buFont typeface="+mj-lt"/>
              <a:buAutoNum type="arabicPeriod" startAt="6"/>
            </a:pPr>
            <a:r>
              <a:rPr lang="es-CO" sz="1400" b="0" i="0" u="none" strike="noStrike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es-ES" sz="1400" dirty="0">
                <a:solidFill>
                  <a:srgbClr val="000000"/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Grupo Empresarial Cooperativo Coomeva </a:t>
            </a:r>
            <a:r>
              <a:rPr lang="es-CO" sz="1400" b="0" i="0" u="none" strike="noStrike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cs typeface="Calibri" panose="020F0502020204030204" pitchFamily="34" charset="0"/>
              </a:rPr>
              <a:t>y ETAIROS reconocen que: si el costo de prestar los servicios aumentara debido a su omisión de cumplir con las obligaciones indicadas en este anexo, omisión de prestar cooperación o debido a cualquier otra circunstancia fuera del control del proveedor, el CONTRATANTE acordará pagar a ETAIROS tales mayores costos. Estos mayores costos podrán incluir, entre otros, el tiempo durante el cual los consultores de ETAIROS son subutilizados debido a las demoras. Una vez se aprueba esta propuesta, ETAIROS requiere dos semanas para </a:t>
            </a:r>
            <a:r>
              <a:rPr lang="es-CO" sz="1400" b="0" i="0" u="none" strike="noStrike" dirty="0" err="1">
                <a:solidFill>
                  <a:srgbClr val="000000"/>
                </a:solidFill>
                <a:effectLst/>
                <a:latin typeface="Century Gothic" panose="020B0502020202020204" pitchFamily="34" charset="0"/>
                <a:cs typeface="Calibri" panose="020F0502020204030204" pitchFamily="34" charset="0"/>
              </a:rPr>
              <a:t>recepcionar</a:t>
            </a:r>
            <a:r>
              <a:rPr lang="es-CO" sz="1400" b="0" i="0" u="none" strike="noStrike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cs typeface="Calibri" panose="020F0502020204030204" pitchFamily="34" charset="0"/>
              </a:rPr>
              <a:t> todo el servicio.</a:t>
            </a:r>
            <a:r>
              <a:rPr lang="en-US" sz="1400" b="0" i="0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cs typeface="Calibri" panose="020F0502020204030204" pitchFamily="34" charset="0"/>
              </a:rPr>
              <a:t>​</a:t>
            </a:r>
          </a:p>
          <a:p>
            <a:pPr algn="just" rtl="0" fontAlgn="base">
              <a:buFont typeface="+mj-lt"/>
              <a:buAutoNum type="arabicPeriod" startAt="6"/>
            </a:pPr>
            <a:r>
              <a:rPr lang="es-CO" sz="1400" b="0" i="0" u="none" strike="noStrike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cs typeface="Calibri" panose="020F0502020204030204" pitchFamily="34" charset="0"/>
              </a:rPr>
              <a:t> ETAIROS asume que </a:t>
            </a:r>
            <a:r>
              <a:rPr lang="es-ES" sz="1400" dirty="0">
                <a:solidFill>
                  <a:srgbClr val="000000"/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Grupo Empresarial Cooperativo Coomeva </a:t>
            </a:r>
            <a:r>
              <a:rPr lang="es-CO" sz="1400" b="0" i="0" u="none" strike="noStrike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cs typeface="Calibri" panose="020F0502020204030204" pitchFamily="34" charset="0"/>
              </a:rPr>
              <a:t>suministrará la información funcional y operacional necesaria para el desarrollo del servicio de soporte técnico, funcional y servicio DBA, antes de iniciar la prestación del servicio. </a:t>
            </a:r>
            <a:r>
              <a:rPr lang="en-US" sz="1400" b="0" i="0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cs typeface="Calibri" panose="020F0502020204030204" pitchFamily="34" charset="0"/>
              </a:rPr>
              <a:t>​</a:t>
            </a:r>
          </a:p>
          <a:p>
            <a:pPr algn="just" rtl="0" fontAlgn="base">
              <a:buFont typeface="+mj-lt"/>
              <a:buAutoNum type="arabicPeriod" startAt="6"/>
            </a:pPr>
            <a:r>
              <a:rPr lang="es-CO" sz="1400" b="0" i="0" u="none" strike="noStrike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cs typeface="Calibri" panose="020F0502020204030204" pitchFamily="34" charset="0"/>
              </a:rPr>
              <a:t> ETAIROS no se hará responsable del suministro y administración de infraestructura requerida por </a:t>
            </a:r>
            <a:r>
              <a:rPr lang="es-ES" sz="1400" dirty="0">
                <a:solidFill>
                  <a:srgbClr val="000000"/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Grupo Empresarial Cooperativo Coomeva </a:t>
            </a:r>
            <a:r>
              <a:rPr lang="es-ES" sz="1400" b="1" i="0" u="none" strike="noStrike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cs typeface="Calibri" panose="020F0502020204030204" pitchFamily="34" charset="0"/>
              </a:rPr>
              <a:t>.</a:t>
            </a:r>
            <a:r>
              <a:rPr lang="en-US" sz="1400" b="0" i="0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cs typeface="Calibri" panose="020F0502020204030204" pitchFamily="34" charset="0"/>
              </a:rPr>
              <a:t>​</a:t>
            </a:r>
            <a:r>
              <a:rPr lang="es-CO" sz="1400" b="0" i="0" u="none" strike="noStrike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cs typeface="Calibri" panose="020F0502020204030204" pitchFamily="34" charset="0"/>
              </a:rPr>
              <a:t>para el desarrollo de las actividades. </a:t>
            </a:r>
            <a:r>
              <a:rPr lang="en-US" sz="1400" b="0" i="0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cs typeface="Calibri" panose="020F0502020204030204" pitchFamily="34" charset="0"/>
              </a:rPr>
              <a:t>​</a:t>
            </a:r>
          </a:p>
          <a:p>
            <a:pPr algn="just" rtl="0" fontAlgn="base"/>
            <a:r>
              <a:rPr lang="es-CO" sz="1400" dirty="0">
                <a:solidFill>
                  <a:srgbClr val="000000"/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9. </a:t>
            </a:r>
            <a:r>
              <a:rPr lang="es-ES" sz="1400" dirty="0">
                <a:solidFill>
                  <a:srgbClr val="000000"/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Grupo Empresarial Cooperativo Coomeva </a:t>
            </a:r>
            <a:r>
              <a:rPr lang="es-CO" sz="1400" b="0" i="0" u="none" strike="noStrike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cs typeface="Calibri" panose="020F0502020204030204" pitchFamily="34" charset="0"/>
              </a:rPr>
              <a:t>debe suministrar los accesos remotos necesarios para que </a:t>
            </a:r>
            <a:r>
              <a:rPr lang="es-CO" sz="1400" b="1" i="0" u="none" strike="noStrike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cs typeface="Calibri" panose="020F0502020204030204" pitchFamily="34" charset="0"/>
              </a:rPr>
              <a:t>ETAIROS </a:t>
            </a:r>
            <a:r>
              <a:rPr lang="es-CO" sz="1400" b="0" i="0" u="none" strike="noStrike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cs typeface="Calibri" panose="020F0502020204030204" pitchFamily="34" charset="0"/>
              </a:rPr>
              <a:t>ejecute el servicio correctamente. De igual manera debe suministrar los usuarios y permisos necesarios para el desarrollo de los componentes técnicos del lado de Oracle que estuviesen dentro del alcance y fueran requeridos (acceso de usuarios para consulta en base de datos, usuarios de aplicación, entre otros). </a:t>
            </a:r>
            <a:r>
              <a:rPr lang="en-US" sz="1400" b="0" i="0" dirty="0">
                <a:solidFill>
                  <a:srgbClr val="000000"/>
                </a:solidFill>
                <a:effectLst/>
                <a:latin typeface="Century Gothic" panose="020B0502020202020204" pitchFamily="34" charset="0"/>
                <a:cs typeface="Calibri" panose="020F0502020204030204" pitchFamily="34" charset="0"/>
              </a:rPr>
              <a:t>​</a:t>
            </a:r>
          </a:p>
          <a:p>
            <a:pPr algn="just" rtl="0" fontAlgn="base"/>
            <a:endParaRPr lang="en-US" sz="1400" b="0" i="0" dirty="0">
              <a:solidFill>
                <a:srgbClr val="000000"/>
              </a:solidFill>
              <a:effectLst/>
              <a:latin typeface="Century Gothic" panose="020B0502020202020204" pitchFamily="34" charset="0"/>
              <a:cs typeface="Calibri" panose="020F0502020204030204" pitchFamily="34" charset="0"/>
            </a:endParaRPr>
          </a:p>
          <a:p>
            <a:pPr algn="just" rtl="0" fontAlgn="base"/>
            <a:endParaRPr lang="en-US" sz="1400" b="0" i="0" dirty="0">
              <a:solidFill>
                <a:srgbClr val="000000"/>
              </a:solidFill>
              <a:effectLst/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781111C7-7248-96E7-B7C8-C39D711D4CF0}"/>
              </a:ext>
            </a:extLst>
          </p:cNvPr>
          <p:cNvSpPr txBox="1"/>
          <p:nvPr/>
        </p:nvSpPr>
        <p:spPr>
          <a:xfrm>
            <a:off x="2784389" y="1297460"/>
            <a:ext cx="66232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  <a:cs typeface="Calibri" panose="020F0502020204030204" pitchFamily="34" charset="0"/>
              </a:rPr>
              <a:t>SUPUESTOS</a:t>
            </a:r>
          </a:p>
        </p:txBody>
      </p:sp>
    </p:spTree>
    <p:extLst>
      <p:ext uri="{BB962C8B-B14F-4D97-AF65-F5344CB8AC3E}">
        <p14:creationId xmlns:p14="http://schemas.microsoft.com/office/powerpoint/2010/main" val="33281775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uadroTexto 10">
            <a:extLst>
              <a:ext uri="{FF2B5EF4-FFF2-40B4-BE49-F238E27FC236}">
                <a16:creationId xmlns:a16="http://schemas.microsoft.com/office/drawing/2014/main" id="{092CBC5E-4BA9-CB1C-0010-F06C738776EA}"/>
              </a:ext>
            </a:extLst>
          </p:cNvPr>
          <p:cNvSpPr txBox="1"/>
          <p:nvPr/>
        </p:nvSpPr>
        <p:spPr>
          <a:xfrm>
            <a:off x="552965" y="3038900"/>
            <a:ext cx="609805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 fontAlgn="base"/>
            <a:r>
              <a:rPr lang="es-ES" sz="1800" b="1" i="0" u="none" strike="noStrike" dirty="0">
                <a:solidFill>
                  <a:srgbClr val="595959"/>
                </a:solidFill>
                <a:effectLst/>
                <a:latin typeface="Arial" panose="020B0604020202020204" pitchFamily="34" charset="0"/>
              </a:rPr>
              <a:t>Kelly Tatiana Morcillo</a:t>
            </a: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​</a:t>
            </a:r>
            <a:r>
              <a:rPr lang="en-US" sz="1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​</a:t>
            </a:r>
            <a:endParaRPr lang="en-US" b="0" i="0" dirty="0">
              <a:solidFill>
                <a:srgbClr val="000000"/>
              </a:solidFill>
              <a:effectLst/>
              <a:latin typeface="Segoe UI" panose="020B0502040204020203" pitchFamily="34" charset="0"/>
            </a:endParaRPr>
          </a:p>
          <a:p>
            <a:pPr algn="l" rtl="0" fontAlgn="base"/>
            <a:r>
              <a:rPr lang="es-ES" sz="1800" b="0" i="0" u="none" strike="noStrike" dirty="0">
                <a:solidFill>
                  <a:srgbClr val="595959"/>
                </a:solidFill>
                <a:effectLst/>
                <a:latin typeface="Arial" panose="020B0604020202020204" pitchFamily="34" charset="0"/>
              </a:rPr>
              <a:t>Ejecutiva de cuenta </a:t>
            </a: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​</a:t>
            </a:r>
            <a:r>
              <a:rPr lang="en-US" sz="1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​</a:t>
            </a:r>
            <a:endParaRPr lang="en-US" b="0" i="0" dirty="0">
              <a:solidFill>
                <a:srgbClr val="000000"/>
              </a:solidFill>
              <a:effectLst/>
              <a:latin typeface="Segoe UI" panose="020B0502040204020203" pitchFamily="34" charset="0"/>
            </a:endParaRPr>
          </a:p>
          <a:p>
            <a:pPr algn="l" rtl="0" fontAlgn="base"/>
            <a:r>
              <a:rPr lang="es-ES" sz="1800" b="0" i="0" u="sng" strike="noStrike" dirty="0">
                <a:solidFill>
                  <a:srgbClr val="0563C1"/>
                </a:solidFill>
                <a:effectLst/>
                <a:latin typeface="Arial" panose="020B0604020202020204" pitchFamily="34" charset="0"/>
                <a:hlinkClick r:id="rId2"/>
              </a:rPr>
              <a:t>Kelly.morcillo@etairos.co</a:t>
            </a:r>
            <a:r>
              <a:rPr lang="es-ES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​</a:t>
            </a:r>
            <a:r>
              <a:rPr lang="en-US" sz="1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​</a:t>
            </a:r>
            <a:endParaRPr lang="en-US" b="0" i="0" dirty="0">
              <a:solidFill>
                <a:srgbClr val="000000"/>
              </a:solidFill>
              <a:effectLst/>
              <a:latin typeface="Segoe UI" panose="020B0502040204020203" pitchFamily="34" charset="0"/>
            </a:endParaRPr>
          </a:p>
          <a:p>
            <a:pPr algn="l" rtl="0" fontAlgn="base"/>
            <a:r>
              <a:rPr lang="es-ES" sz="1800" b="0" i="0" u="none" strike="noStrike" dirty="0">
                <a:solidFill>
                  <a:srgbClr val="595959"/>
                </a:solidFill>
                <a:effectLst/>
                <a:latin typeface="Arial" panose="020B0604020202020204" pitchFamily="34" charset="0"/>
              </a:rPr>
              <a:t>Móvil: 3159262857</a:t>
            </a: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​</a:t>
            </a:r>
            <a:r>
              <a:rPr lang="en-US" sz="1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​</a:t>
            </a:r>
            <a:endParaRPr lang="en-US" b="0" i="0" dirty="0">
              <a:solidFill>
                <a:srgbClr val="000000"/>
              </a:solidFill>
              <a:effectLst/>
              <a:latin typeface="Segoe UI" panose="020B0502040204020203" pitchFamily="34" charset="0"/>
            </a:endParaRP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F9CE40B9-7DA8-3ECD-4EF6-B7082E98934C}"/>
              </a:ext>
            </a:extLst>
          </p:cNvPr>
          <p:cNvSpPr txBox="1"/>
          <p:nvPr/>
        </p:nvSpPr>
        <p:spPr>
          <a:xfrm>
            <a:off x="-225511" y="4657635"/>
            <a:ext cx="609805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0" fontAlgn="base"/>
            <a:r>
              <a:rPr lang="es-ES" sz="1800" b="1" i="0" u="none" strike="noStrike" dirty="0">
                <a:solidFill>
                  <a:srgbClr val="595959"/>
                </a:solidFill>
                <a:effectLst/>
                <a:latin typeface="Arial" panose="020B0604020202020204" pitchFamily="34" charset="0"/>
              </a:rPr>
              <a:t>Omarino Torres</a:t>
            </a: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​</a:t>
            </a:r>
            <a:r>
              <a:rPr lang="en-US" sz="1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​</a:t>
            </a:r>
            <a:endParaRPr lang="en-US" b="0" i="0" dirty="0">
              <a:solidFill>
                <a:srgbClr val="000000"/>
              </a:solidFill>
              <a:effectLst/>
              <a:latin typeface="Segoe UI" panose="020B0502040204020203" pitchFamily="34" charset="0"/>
            </a:endParaRPr>
          </a:p>
          <a:p>
            <a:pPr algn="r" rtl="0" fontAlgn="base"/>
            <a:r>
              <a:rPr lang="es-ES" sz="1800" b="0" i="0" u="none" strike="noStrike" dirty="0">
                <a:solidFill>
                  <a:srgbClr val="595959"/>
                </a:solidFill>
                <a:effectLst/>
                <a:latin typeface="Arial" panose="020B0604020202020204" pitchFamily="34" charset="0"/>
              </a:rPr>
              <a:t>Jefe Comercial </a:t>
            </a: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​</a:t>
            </a:r>
            <a:r>
              <a:rPr lang="en-US" sz="1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​</a:t>
            </a:r>
            <a:endParaRPr lang="en-US" b="0" i="0" dirty="0">
              <a:solidFill>
                <a:srgbClr val="000000"/>
              </a:solidFill>
              <a:effectLst/>
              <a:latin typeface="Segoe UI" panose="020B0502040204020203" pitchFamily="34" charset="0"/>
            </a:endParaRPr>
          </a:p>
          <a:p>
            <a:pPr algn="r" rtl="0" fontAlgn="base"/>
            <a:r>
              <a:rPr lang="es-ES" sz="1800" b="0" i="0" u="sng" strike="noStrike" dirty="0">
                <a:solidFill>
                  <a:srgbClr val="0563C1"/>
                </a:solidFill>
                <a:effectLst/>
                <a:latin typeface="Arial" panose="020B0604020202020204" pitchFamily="34" charset="0"/>
                <a:hlinkClick r:id="rId3"/>
              </a:rPr>
              <a:t>Omarino.torres@etairos.co</a:t>
            </a:r>
            <a:r>
              <a:rPr lang="es-ES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​</a:t>
            </a:r>
            <a:r>
              <a:rPr lang="en-US" sz="1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​</a:t>
            </a:r>
            <a:endParaRPr lang="en-US" b="0" i="0" dirty="0">
              <a:solidFill>
                <a:srgbClr val="000000"/>
              </a:solidFill>
              <a:effectLst/>
              <a:latin typeface="Segoe UI" panose="020B0502040204020203" pitchFamily="34" charset="0"/>
            </a:endParaRPr>
          </a:p>
          <a:p>
            <a:pPr algn="r" rtl="0" fontAlgn="base"/>
            <a:r>
              <a:rPr lang="es-ES" sz="1800" b="0" i="0" u="none" strike="noStrike" dirty="0">
                <a:solidFill>
                  <a:srgbClr val="595959"/>
                </a:solidFill>
                <a:effectLst/>
                <a:latin typeface="Arial" panose="020B0604020202020204" pitchFamily="34" charset="0"/>
              </a:rPr>
              <a:t>Móvil: 314 6309582</a:t>
            </a:r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​</a:t>
            </a:r>
            <a:r>
              <a:rPr lang="en-US" sz="1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​</a:t>
            </a:r>
            <a:endParaRPr lang="en-US" b="0" i="0" dirty="0">
              <a:solidFill>
                <a:srgbClr val="000000"/>
              </a:solidFill>
              <a:effectLst/>
              <a:latin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333201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6a692062-6b38-40ff-8643-24683a1e334d" xsi:nil="true"/>
    <lcf76f155ced4ddcb4097134ff3c332f xmlns="bd577bf7-f9a4-4874-b492-465b3394f0bf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685096F30AB2C7478122655E3E4C4EAC" ma:contentTypeVersion="17" ma:contentTypeDescription="Crear nuevo documento." ma:contentTypeScope="" ma:versionID="4a65b90d5228f5747edbb2c199010304">
  <xsd:schema xmlns:xsd="http://www.w3.org/2001/XMLSchema" xmlns:xs="http://www.w3.org/2001/XMLSchema" xmlns:p="http://schemas.microsoft.com/office/2006/metadata/properties" xmlns:ns2="bd577bf7-f9a4-4874-b492-465b3394f0bf" xmlns:ns3="6a692062-6b38-40ff-8643-24683a1e334d" targetNamespace="http://schemas.microsoft.com/office/2006/metadata/properties" ma:root="true" ma:fieldsID="255fad3cd80e545355e295c2aa32d058" ns2:_="" ns3:_="">
    <xsd:import namespace="bd577bf7-f9a4-4874-b492-465b3394f0bf"/>
    <xsd:import namespace="6a692062-6b38-40ff-8643-24683a1e33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EventHashCode" minOccurs="0"/>
                <xsd:element ref="ns2:MediaServiceGenerationTime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d577bf7-f9a4-4874-b492-465b3394f0b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OCR" ma:index="11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Etiquetas de imagen" ma:readOnly="false" ma:fieldId="{5cf76f15-5ced-4ddc-b409-7134ff3c332f}" ma:taxonomyMulti="true" ma:sspId="8bf713d4-93fb-405f-b124-5575ebb38cf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a692062-6b38-40ff-8643-24683a1e334d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01e86e73-6e40-450b-8526-7712e7f9b8e8}" ma:internalName="TaxCatchAll" ma:showField="CatchAllData" ma:web="6a692062-6b38-40ff-8643-24683a1e334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39DBE3B-A25D-4501-A5B7-1A63BD1060F6}">
  <ds:schemaRefs>
    <ds:schemaRef ds:uri="http://purl.org/dc/terms/"/>
    <ds:schemaRef ds:uri="http://purl.org/dc/dcmitype/"/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http://www.w3.org/XML/1998/namespace"/>
    <ds:schemaRef ds:uri="http://schemas.openxmlformats.org/package/2006/metadata/core-properties"/>
    <ds:schemaRef ds:uri="6a692062-6b38-40ff-8643-24683a1e334d"/>
    <ds:schemaRef ds:uri="bd577bf7-f9a4-4874-b492-465b3394f0bf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18DFFF1F-5625-41BD-A454-536E67D5A59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5DCA8F6-A01F-424B-9A03-78AFBF323EB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d577bf7-f9a4-4874-b492-465b3394f0bf"/>
    <ds:schemaRef ds:uri="6a692062-6b38-40ff-8643-24683a1e334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3595</TotalTime>
  <Words>1015</Words>
  <Application>Microsoft Macintosh PowerPoint</Application>
  <PresentationFormat>Panorámica</PresentationFormat>
  <Paragraphs>69</Paragraphs>
  <Slides>9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9</vt:i4>
      </vt:variant>
    </vt:vector>
  </HeadingPairs>
  <TitlesOfParts>
    <vt:vector size="15" baseType="lpstr">
      <vt:lpstr>Arial</vt:lpstr>
      <vt:lpstr>Calibri</vt:lpstr>
      <vt:lpstr>Century Gothic</vt:lpstr>
      <vt:lpstr>Manrope ExtraBold</vt:lpstr>
      <vt:lpstr>Segoe UI</vt:lpstr>
      <vt:lpstr>Tema de Office</vt:lpstr>
      <vt:lpstr>Presentación de PowerPoint</vt:lpstr>
      <vt:lpstr>      OFERTA COMERCIAL   Desarrollador Oracle Fusion - BI Publisher 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Fabian Avila</dc:creator>
  <cp:lastModifiedBy>Kelly Tatiana Morcillo Corrales</cp:lastModifiedBy>
  <cp:revision>4</cp:revision>
  <dcterms:created xsi:type="dcterms:W3CDTF">2023-01-27T22:22:47Z</dcterms:created>
  <dcterms:modified xsi:type="dcterms:W3CDTF">2024-04-15T19:26:39Z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0x010100685096F30AB2C7478122655E3E4C4EAC</vt:lpwstr>
  </property>
  <property fmtid="{D5CDD505-2E9C-101B-9397-08002B2CF9AE}" pid="3" name="MediaServiceImageTags">
    <vt:lpwstr/>
  </property>
</Properties>
</file>